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9"/>
  </p:notesMasterIdLst>
  <p:sldIdLst>
    <p:sldId id="256" r:id="rId2"/>
    <p:sldId id="257" r:id="rId3"/>
    <p:sldId id="258" r:id="rId4"/>
    <p:sldId id="259" r:id="rId5"/>
    <p:sldId id="260" r:id="rId6"/>
    <p:sldId id="261" r:id="rId7"/>
    <p:sldId id="262" r:id="rId8"/>
    <p:sldId id="263" r:id="rId9"/>
    <p:sldId id="264" r:id="rId10"/>
    <p:sldId id="265" r:id="rId11"/>
    <p:sldId id="266" r:id="rId12"/>
    <p:sldId id="269" r:id="rId13"/>
    <p:sldId id="267" r:id="rId14"/>
    <p:sldId id="268" r:id="rId15"/>
    <p:sldId id="270" r:id="rId16"/>
    <p:sldId id="271" r:id="rId17"/>
    <p:sldId id="272" r:id="rId18"/>
  </p:sldIdLst>
  <p:sldSz cx="18288000" cy="10287000"/>
  <p:notesSz cx="6858000" cy="9144000"/>
  <p:embeddedFontLst>
    <p:embeddedFont>
      <p:font typeface="Barlow Semi Condensed SemiBold" panose="00000706000000000000" pitchFamily="2" charset="0"/>
      <p:regular r:id="rId20"/>
      <p:bold r:id="rId21"/>
      <p:italic r:id="rId22"/>
      <p:boldItalic r:id="rId23"/>
    </p:embeddedFont>
    <p:embeddedFont>
      <p:font typeface="Calibri" panose="020F0502020204030204" pitchFamily="34" charset="0"/>
      <p:regular r:id="rId24"/>
      <p:bold r:id="rId25"/>
      <p:italic r:id="rId26"/>
      <p:boldItalic r:id="rId27"/>
    </p:embeddedFont>
    <p:embeddedFont>
      <p:font typeface="Lato" panose="020F0502020204030203" pitchFamily="34" charset="0"/>
      <p:regular r:id="rId28"/>
      <p:bold r:id="rId29"/>
      <p:italic r:id="rId30"/>
      <p:boldItalic r:id="rId31"/>
    </p:embeddedFont>
    <p:embeddedFont>
      <p:font typeface="Nunito" pitchFamily="2" charset="0"/>
      <p:regular r:id="rId32"/>
      <p:bold r:id="rId33"/>
      <p:italic r:id="rId34"/>
      <p:boldItalic r:id="rId3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288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5" d="100"/>
          <a:sy n="55" d="100"/>
        </p:scale>
        <p:origin x="658" y="53"/>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9" Type="http://schemas.openxmlformats.org/officeDocument/2006/relationships/tableStyles" Target="tableStyles.xml"/><Relationship Id="rId21" Type="http://schemas.openxmlformats.org/officeDocument/2006/relationships/font" Target="fonts/font2.fntdata"/><Relationship Id="rId34" Type="http://schemas.openxmlformats.org/officeDocument/2006/relationships/font" Target="fonts/font1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33" Type="http://schemas.openxmlformats.org/officeDocument/2006/relationships/font" Target="fonts/font14.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32" Type="http://schemas.openxmlformats.org/officeDocument/2006/relationships/font" Target="fonts/font13.fntdata"/><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font" Target="fonts/font9.fntdata"/><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notesMaster" Target="notesMasters/notesMaster1.xml"/><Relationship Id="rId31" Type="http://schemas.openxmlformats.org/officeDocument/2006/relationships/font" Target="fonts/font1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font" Target="fonts/font11.fntdata"/><Relationship Id="rId35" Type="http://schemas.openxmlformats.org/officeDocument/2006/relationships/font" Target="fonts/font16.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2315a4640fd_0_93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2315a4640fd_0_9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25983a0a24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9" name="Google Shape;259;g25983a0a24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25983a0a24c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6" name="Google Shape;276;g25983a0a24c_0_1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2315a4640fd_0_4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8" name="Google Shape;328;g2315a4640fd_0_4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g25983a0a24c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2" name="Google Shape;292;g25983a0a24c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25983a0a24c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0" name="Google Shape;310;g25983a0a24c_0_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g2315a4640fd_0_4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0" name="Google Shape;350;g2315a4640fd_0_45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p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7" name="Google Shape;367;p2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8" name="Google Shape;378;p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1" name="Google Shape;131;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6" name="Google Shape;146;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6" name="Google Shape;156;p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2315a4640fd_0_3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3" name="Google Shape;173;g2315a4640fd_0_35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2315a4640fd_0_3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0" name="Google Shape;190;g2315a4640fd_0_37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7" name="Google Shape;207;p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2315a4640fd_0_3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0" name="Google Shape;220;g2315a4640fd_0_38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2315a4640fd_0_4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1" name="Google Shape;241;g2315a4640fd_0_40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accent6"/>
        </a:solidFill>
        <a:effectLst/>
      </p:bgPr>
    </p:bg>
    <p:spTree>
      <p:nvGrpSpPr>
        <p:cNvPr id="1" name="Shape 9"/>
        <p:cNvGrpSpPr/>
        <p:nvPr/>
      </p:nvGrpSpPr>
      <p:grpSpPr>
        <a:xfrm>
          <a:off x="0" y="0"/>
          <a:ext cx="0" cy="0"/>
          <a:chOff x="0" y="0"/>
          <a:chExt cx="0" cy="0"/>
        </a:xfrm>
      </p:grpSpPr>
      <p:sp>
        <p:nvSpPr>
          <p:cNvPr id="10" name="Google Shape;10;p2"/>
          <p:cNvSpPr/>
          <p:nvPr/>
        </p:nvSpPr>
        <p:spPr>
          <a:xfrm>
            <a:off x="61" y="5649000"/>
            <a:ext cx="14740800" cy="4638000"/>
          </a:xfrm>
          <a:prstGeom prst="rtTriangle">
            <a:avLst/>
          </a:prstGeom>
          <a:solidFill>
            <a:schemeClr val="accent1"/>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11" name="Google Shape;11;p2"/>
          <p:cNvSpPr/>
          <p:nvPr/>
        </p:nvSpPr>
        <p:spPr>
          <a:xfrm flipH="1">
            <a:off x="7165200" y="3101400"/>
            <a:ext cx="11122800" cy="7185600"/>
          </a:xfrm>
          <a:prstGeom prst="rtTriangle">
            <a:avLst/>
          </a:prstGeom>
          <a:solidFill>
            <a:schemeClr val="accent3"/>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12" name="Google Shape;12;p2"/>
          <p:cNvSpPr/>
          <p:nvPr/>
        </p:nvSpPr>
        <p:spPr>
          <a:xfrm rot="10800000">
            <a:off x="10117809" y="0"/>
            <a:ext cx="8170200" cy="4105200"/>
          </a:xfrm>
          <a:prstGeom prst="rtTriangle">
            <a:avLst/>
          </a:prstGeom>
          <a:solidFill>
            <a:schemeClr val="dk2"/>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13" name="Google Shape;13;p2"/>
          <p:cNvSpPr/>
          <p:nvPr/>
        </p:nvSpPr>
        <p:spPr>
          <a:xfrm>
            <a:off x="406550" y="412500"/>
            <a:ext cx="17475000" cy="9462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grpSp>
        <p:nvGrpSpPr>
          <p:cNvPr id="14" name="Google Shape;14;p2"/>
          <p:cNvGrpSpPr/>
          <p:nvPr/>
        </p:nvGrpSpPr>
        <p:grpSpPr>
          <a:xfrm>
            <a:off x="510401" y="1185"/>
            <a:ext cx="4500726" cy="2088600"/>
            <a:chOff x="255200" y="592"/>
            <a:chExt cx="2250363" cy="1044300"/>
          </a:xfrm>
        </p:grpSpPr>
        <p:sp>
          <p:nvSpPr>
            <p:cNvPr id="15" name="Google Shape;15;p2"/>
            <p:cNvSpPr/>
            <p:nvPr/>
          </p:nvSpPr>
          <p:spPr>
            <a:xfrm>
              <a:off x="764063" y="592"/>
              <a:ext cx="1741500" cy="1044300"/>
            </a:xfrm>
            <a:prstGeom prst="parallelogram">
              <a:avLst>
                <a:gd name="adj" fmla="val 153193"/>
              </a:avLst>
            </a:prstGeom>
            <a:solidFill>
              <a:schemeClr val="dk1"/>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16" name="Google Shape;16;p2"/>
            <p:cNvSpPr/>
            <p:nvPr/>
          </p:nvSpPr>
          <p:spPr>
            <a:xfrm>
              <a:off x="509632" y="592"/>
              <a:ext cx="1741500" cy="1044300"/>
            </a:xfrm>
            <a:prstGeom prst="parallelogram">
              <a:avLst>
                <a:gd name="adj" fmla="val 153193"/>
              </a:avLst>
            </a:prstGeom>
            <a:solidFill>
              <a:schemeClr val="dk1"/>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17" name="Google Shape;17;p2"/>
            <p:cNvSpPr/>
            <p:nvPr/>
          </p:nvSpPr>
          <p:spPr>
            <a:xfrm>
              <a:off x="255200" y="592"/>
              <a:ext cx="1741500" cy="1044300"/>
            </a:xfrm>
            <a:prstGeom prst="parallelogram">
              <a:avLst>
                <a:gd name="adj" fmla="val 153193"/>
              </a:avLst>
            </a:prstGeom>
            <a:solidFill>
              <a:schemeClr val="dk1"/>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grpSp>
      <p:grpSp>
        <p:nvGrpSpPr>
          <p:cNvPr id="18" name="Google Shape;18;p2"/>
          <p:cNvGrpSpPr/>
          <p:nvPr/>
        </p:nvGrpSpPr>
        <p:grpSpPr>
          <a:xfrm>
            <a:off x="1810790" y="1185"/>
            <a:ext cx="4500726" cy="2088600"/>
            <a:chOff x="905395" y="592"/>
            <a:chExt cx="2250363" cy="1044300"/>
          </a:xfrm>
        </p:grpSpPr>
        <p:sp>
          <p:nvSpPr>
            <p:cNvPr id="19" name="Google Shape;19;p2"/>
            <p:cNvSpPr/>
            <p:nvPr/>
          </p:nvSpPr>
          <p:spPr>
            <a:xfrm>
              <a:off x="1414258" y="592"/>
              <a:ext cx="1741500" cy="1044300"/>
            </a:xfrm>
            <a:prstGeom prst="parallelogram">
              <a:avLst>
                <a:gd name="adj" fmla="val 153193"/>
              </a:avLst>
            </a:prstGeom>
            <a:solidFill>
              <a:schemeClr val="accent6"/>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20" name="Google Shape;20;p2"/>
            <p:cNvSpPr/>
            <p:nvPr/>
          </p:nvSpPr>
          <p:spPr>
            <a:xfrm>
              <a:off x="1159826" y="592"/>
              <a:ext cx="1741500" cy="1044300"/>
            </a:xfrm>
            <a:prstGeom prst="parallelogram">
              <a:avLst>
                <a:gd name="adj" fmla="val 153193"/>
              </a:avLst>
            </a:prstGeom>
            <a:solidFill>
              <a:schemeClr val="accent6"/>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21" name="Google Shape;21;p2"/>
            <p:cNvSpPr/>
            <p:nvPr/>
          </p:nvSpPr>
          <p:spPr>
            <a:xfrm>
              <a:off x="905395" y="592"/>
              <a:ext cx="1741500" cy="1044300"/>
            </a:xfrm>
            <a:prstGeom prst="parallelogram">
              <a:avLst>
                <a:gd name="adj" fmla="val 153193"/>
              </a:avLst>
            </a:prstGeom>
            <a:solidFill>
              <a:schemeClr val="accent6"/>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grpSp>
      <p:grpSp>
        <p:nvGrpSpPr>
          <p:cNvPr id="22" name="Google Shape;22;p2"/>
          <p:cNvGrpSpPr/>
          <p:nvPr/>
        </p:nvGrpSpPr>
        <p:grpSpPr>
          <a:xfrm>
            <a:off x="14114936" y="10177"/>
            <a:ext cx="3702565" cy="1504215"/>
            <a:chOff x="6917201" y="0"/>
            <a:chExt cx="2227777" cy="863400"/>
          </a:xfrm>
        </p:grpSpPr>
        <p:sp>
          <p:nvSpPr>
            <p:cNvPr id="23" name="Google Shape;23;p2"/>
            <p:cNvSpPr/>
            <p:nvPr/>
          </p:nvSpPr>
          <p:spPr>
            <a:xfrm>
              <a:off x="7641677" y="0"/>
              <a:ext cx="1503300" cy="863400"/>
            </a:xfrm>
            <a:prstGeom prst="parallelogram">
              <a:avLst>
                <a:gd name="adj" fmla="val 158024"/>
              </a:avLst>
            </a:prstGeom>
            <a:solidFill>
              <a:schemeClr val="dk2"/>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24" name="Google Shape;24;p2"/>
            <p:cNvSpPr/>
            <p:nvPr/>
          </p:nvSpPr>
          <p:spPr>
            <a:xfrm>
              <a:off x="7279439" y="0"/>
              <a:ext cx="1503300" cy="863400"/>
            </a:xfrm>
            <a:prstGeom prst="parallelogram">
              <a:avLst>
                <a:gd name="adj" fmla="val 158024"/>
              </a:avLst>
            </a:prstGeom>
            <a:solidFill>
              <a:schemeClr val="dk2"/>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25" name="Google Shape;25;p2"/>
            <p:cNvSpPr/>
            <p:nvPr/>
          </p:nvSpPr>
          <p:spPr>
            <a:xfrm>
              <a:off x="6917201" y="0"/>
              <a:ext cx="1503300" cy="863400"/>
            </a:xfrm>
            <a:prstGeom prst="parallelogram">
              <a:avLst>
                <a:gd name="adj" fmla="val 158024"/>
              </a:avLst>
            </a:prstGeom>
            <a:solidFill>
              <a:schemeClr val="dk2"/>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grpSp>
      <p:grpSp>
        <p:nvGrpSpPr>
          <p:cNvPr id="26" name="Google Shape;26;p2"/>
          <p:cNvGrpSpPr/>
          <p:nvPr/>
        </p:nvGrpSpPr>
        <p:grpSpPr>
          <a:xfrm>
            <a:off x="13106063" y="8435703"/>
            <a:ext cx="4778135" cy="1851475"/>
            <a:chOff x="6917201" y="0"/>
            <a:chExt cx="2227777" cy="863400"/>
          </a:xfrm>
        </p:grpSpPr>
        <p:sp>
          <p:nvSpPr>
            <p:cNvPr id="27" name="Google Shape;27;p2"/>
            <p:cNvSpPr/>
            <p:nvPr/>
          </p:nvSpPr>
          <p:spPr>
            <a:xfrm>
              <a:off x="7641677" y="0"/>
              <a:ext cx="1503300" cy="863400"/>
            </a:xfrm>
            <a:prstGeom prst="parallelogram">
              <a:avLst>
                <a:gd name="adj" fmla="val 158024"/>
              </a:avLst>
            </a:prstGeom>
            <a:solidFill>
              <a:schemeClr val="dk1"/>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28" name="Google Shape;28;p2"/>
            <p:cNvSpPr/>
            <p:nvPr/>
          </p:nvSpPr>
          <p:spPr>
            <a:xfrm>
              <a:off x="7279439" y="0"/>
              <a:ext cx="1503300" cy="863400"/>
            </a:xfrm>
            <a:prstGeom prst="parallelogram">
              <a:avLst>
                <a:gd name="adj" fmla="val 158024"/>
              </a:avLst>
            </a:prstGeom>
            <a:solidFill>
              <a:schemeClr val="dk1"/>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29" name="Google Shape;29;p2"/>
            <p:cNvSpPr/>
            <p:nvPr/>
          </p:nvSpPr>
          <p:spPr>
            <a:xfrm>
              <a:off x="6917201" y="0"/>
              <a:ext cx="1503300" cy="863400"/>
            </a:xfrm>
            <a:prstGeom prst="parallelogram">
              <a:avLst>
                <a:gd name="adj" fmla="val 158024"/>
              </a:avLst>
            </a:prstGeom>
            <a:solidFill>
              <a:schemeClr val="dk1"/>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grpSp>
      <p:grpSp>
        <p:nvGrpSpPr>
          <p:cNvPr id="30" name="Google Shape;30;p2"/>
          <p:cNvGrpSpPr/>
          <p:nvPr/>
        </p:nvGrpSpPr>
        <p:grpSpPr>
          <a:xfrm>
            <a:off x="398298" y="8111304"/>
            <a:ext cx="5590828" cy="2166616"/>
            <a:chOff x="6917201" y="0"/>
            <a:chExt cx="2227777" cy="863400"/>
          </a:xfrm>
        </p:grpSpPr>
        <p:sp>
          <p:nvSpPr>
            <p:cNvPr id="31" name="Google Shape;31;p2"/>
            <p:cNvSpPr/>
            <p:nvPr/>
          </p:nvSpPr>
          <p:spPr>
            <a:xfrm>
              <a:off x="7641677" y="0"/>
              <a:ext cx="1503300" cy="863400"/>
            </a:xfrm>
            <a:prstGeom prst="parallelogram">
              <a:avLst>
                <a:gd name="adj" fmla="val 158024"/>
              </a:avLst>
            </a:prstGeom>
            <a:solidFill>
              <a:schemeClr val="accent1"/>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32" name="Google Shape;32;p2"/>
            <p:cNvSpPr/>
            <p:nvPr/>
          </p:nvSpPr>
          <p:spPr>
            <a:xfrm>
              <a:off x="7279439" y="0"/>
              <a:ext cx="1503300" cy="863400"/>
            </a:xfrm>
            <a:prstGeom prst="parallelogram">
              <a:avLst>
                <a:gd name="adj" fmla="val 158024"/>
              </a:avLst>
            </a:prstGeom>
            <a:solidFill>
              <a:schemeClr val="accent1"/>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33" name="Google Shape;33;p2"/>
            <p:cNvSpPr/>
            <p:nvPr/>
          </p:nvSpPr>
          <p:spPr>
            <a:xfrm>
              <a:off x="6917201" y="0"/>
              <a:ext cx="1503300" cy="863400"/>
            </a:xfrm>
            <a:prstGeom prst="parallelogram">
              <a:avLst>
                <a:gd name="adj" fmla="val 158024"/>
              </a:avLst>
            </a:prstGeom>
            <a:solidFill>
              <a:schemeClr val="accent1"/>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grpSp>
      <p:sp>
        <p:nvSpPr>
          <p:cNvPr id="34" name="Google Shape;34;p2"/>
          <p:cNvSpPr txBox="1">
            <a:spLocks noGrp="1"/>
          </p:cNvSpPr>
          <p:nvPr>
            <p:ph type="ctrTitle"/>
          </p:nvPr>
        </p:nvSpPr>
        <p:spPr>
          <a:xfrm>
            <a:off x="3717406" y="3645666"/>
            <a:ext cx="10722600" cy="2896200"/>
          </a:xfrm>
          <a:prstGeom prst="rect">
            <a:avLst/>
          </a:prstGeom>
        </p:spPr>
        <p:txBody>
          <a:bodyPr spcFirstLastPara="1" wrap="square" lIns="182850" tIns="182850" rIns="182850" bIns="182850" anchor="ctr" anchorCtr="0">
            <a:normAutofit/>
          </a:bodyPr>
          <a:lstStyle>
            <a:lvl1pPr lvl="0" algn="ctr">
              <a:spcBef>
                <a:spcPts val="0"/>
              </a:spcBef>
              <a:spcAft>
                <a:spcPts val="0"/>
              </a:spcAft>
              <a:buSzPts val="7600"/>
              <a:buNone/>
              <a:defRPr sz="7600"/>
            </a:lvl1pPr>
            <a:lvl2pPr lvl="1" algn="ctr">
              <a:spcBef>
                <a:spcPts val="0"/>
              </a:spcBef>
              <a:spcAft>
                <a:spcPts val="0"/>
              </a:spcAft>
              <a:buSzPts val="7600"/>
              <a:buNone/>
              <a:defRPr sz="7600"/>
            </a:lvl2pPr>
            <a:lvl3pPr lvl="2" algn="ctr">
              <a:spcBef>
                <a:spcPts val="0"/>
              </a:spcBef>
              <a:spcAft>
                <a:spcPts val="0"/>
              </a:spcAft>
              <a:buSzPts val="7600"/>
              <a:buNone/>
              <a:defRPr sz="7600"/>
            </a:lvl3pPr>
            <a:lvl4pPr lvl="3" algn="ctr">
              <a:spcBef>
                <a:spcPts val="0"/>
              </a:spcBef>
              <a:spcAft>
                <a:spcPts val="0"/>
              </a:spcAft>
              <a:buSzPts val="7600"/>
              <a:buNone/>
              <a:defRPr sz="7600"/>
            </a:lvl4pPr>
            <a:lvl5pPr lvl="4" algn="ctr">
              <a:spcBef>
                <a:spcPts val="0"/>
              </a:spcBef>
              <a:spcAft>
                <a:spcPts val="0"/>
              </a:spcAft>
              <a:buSzPts val="7600"/>
              <a:buNone/>
              <a:defRPr sz="7600"/>
            </a:lvl5pPr>
            <a:lvl6pPr lvl="5" algn="ctr">
              <a:spcBef>
                <a:spcPts val="0"/>
              </a:spcBef>
              <a:spcAft>
                <a:spcPts val="0"/>
              </a:spcAft>
              <a:buSzPts val="7600"/>
              <a:buNone/>
              <a:defRPr sz="7600"/>
            </a:lvl6pPr>
            <a:lvl7pPr lvl="6" algn="ctr">
              <a:spcBef>
                <a:spcPts val="0"/>
              </a:spcBef>
              <a:spcAft>
                <a:spcPts val="0"/>
              </a:spcAft>
              <a:buSzPts val="7600"/>
              <a:buNone/>
              <a:defRPr sz="7600"/>
            </a:lvl7pPr>
            <a:lvl8pPr lvl="7" algn="ctr">
              <a:spcBef>
                <a:spcPts val="0"/>
              </a:spcBef>
              <a:spcAft>
                <a:spcPts val="0"/>
              </a:spcAft>
              <a:buSzPts val="7600"/>
              <a:buNone/>
              <a:defRPr sz="7600"/>
            </a:lvl8pPr>
            <a:lvl9pPr lvl="8" algn="ctr">
              <a:spcBef>
                <a:spcPts val="0"/>
              </a:spcBef>
              <a:spcAft>
                <a:spcPts val="0"/>
              </a:spcAft>
              <a:buSzPts val="7600"/>
              <a:buNone/>
              <a:defRPr sz="7600"/>
            </a:lvl9pPr>
          </a:lstStyle>
          <a:p>
            <a:endParaRPr/>
          </a:p>
        </p:txBody>
      </p:sp>
      <p:sp>
        <p:nvSpPr>
          <p:cNvPr id="35" name="Google Shape;35;p2"/>
          <p:cNvSpPr txBox="1">
            <a:spLocks noGrp="1"/>
          </p:cNvSpPr>
          <p:nvPr>
            <p:ph type="subTitle" idx="1"/>
          </p:nvPr>
        </p:nvSpPr>
        <p:spPr>
          <a:xfrm>
            <a:off x="3717400" y="6826316"/>
            <a:ext cx="10722600" cy="1045200"/>
          </a:xfrm>
          <a:prstGeom prst="rect">
            <a:avLst/>
          </a:prstGeom>
        </p:spPr>
        <p:txBody>
          <a:bodyPr spcFirstLastPara="1" wrap="square" lIns="182850" tIns="182850" rIns="182850" bIns="182850" anchor="t" anchorCtr="0">
            <a:normAutofit/>
          </a:bodyPr>
          <a:lstStyle>
            <a:lvl1pPr lvl="0" algn="ctr">
              <a:lnSpc>
                <a:spcPct val="100000"/>
              </a:lnSpc>
              <a:spcBef>
                <a:spcPts val="0"/>
              </a:spcBef>
              <a:spcAft>
                <a:spcPts val="0"/>
              </a:spcAft>
              <a:buClr>
                <a:schemeClr val="lt1"/>
              </a:buClr>
              <a:buSzPts val="3200"/>
              <a:buNone/>
              <a:defRPr sz="3200">
                <a:solidFill>
                  <a:schemeClr val="lt1"/>
                </a:solidFill>
              </a:defRPr>
            </a:lvl1pPr>
            <a:lvl2pPr lvl="1" algn="ctr">
              <a:lnSpc>
                <a:spcPct val="100000"/>
              </a:lnSpc>
              <a:spcBef>
                <a:spcPts val="0"/>
              </a:spcBef>
              <a:spcAft>
                <a:spcPts val="0"/>
              </a:spcAft>
              <a:buClr>
                <a:schemeClr val="lt1"/>
              </a:buClr>
              <a:buSzPts val="3200"/>
              <a:buNone/>
              <a:defRPr sz="3200">
                <a:solidFill>
                  <a:schemeClr val="lt1"/>
                </a:solidFill>
              </a:defRPr>
            </a:lvl2pPr>
            <a:lvl3pPr lvl="2" algn="ctr">
              <a:lnSpc>
                <a:spcPct val="100000"/>
              </a:lnSpc>
              <a:spcBef>
                <a:spcPts val="0"/>
              </a:spcBef>
              <a:spcAft>
                <a:spcPts val="0"/>
              </a:spcAft>
              <a:buClr>
                <a:schemeClr val="lt1"/>
              </a:buClr>
              <a:buSzPts val="3200"/>
              <a:buNone/>
              <a:defRPr sz="3200">
                <a:solidFill>
                  <a:schemeClr val="lt1"/>
                </a:solidFill>
              </a:defRPr>
            </a:lvl3pPr>
            <a:lvl4pPr lvl="3" algn="ctr">
              <a:lnSpc>
                <a:spcPct val="100000"/>
              </a:lnSpc>
              <a:spcBef>
                <a:spcPts val="0"/>
              </a:spcBef>
              <a:spcAft>
                <a:spcPts val="0"/>
              </a:spcAft>
              <a:buClr>
                <a:schemeClr val="lt1"/>
              </a:buClr>
              <a:buSzPts val="3200"/>
              <a:buNone/>
              <a:defRPr sz="3200">
                <a:solidFill>
                  <a:schemeClr val="lt1"/>
                </a:solidFill>
              </a:defRPr>
            </a:lvl4pPr>
            <a:lvl5pPr lvl="4" algn="ctr">
              <a:lnSpc>
                <a:spcPct val="100000"/>
              </a:lnSpc>
              <a:spcBef>
                <a:spcPts val="0"/>
              </a:spcBef>
              <a:spcAft>
                <a:spcPts val="0"/>
              </a:spcAft>
              <a:buClr>
                <a:schemeClr val="lt1"/>
              </a:buClr>
              <a:buSzPts val="3200"/>
              <a:buNone/>
              <a:defRPr sz="3200">
                <a:solidFill>
                  <a:schemeClr val="lt1"/>
                </a:solidFill>
              </a:defRPr>
            </a:lvl5pPr>
            <a:lvl6pPr lvl="5" algn="ctr">
              <a:lnSpc>
                <a:spcPct val="100000"/>
              </a:lnSpc>
              <a:spcBef>
                <a:spcPts val="0"/>
              </a:spcBef>
              <a:spcAft>
                <a:spcPts val="0"/>
              </a:spcAft>
              <a:buClr>
                <a:schemeClr val="lt1"/>
              </a:buClr>
              <a:buSzPts val="3200"/>
              <a:buNone/>
              <a:defRPr sz="3200">
                <a:solidFill>
                  <a:schemeClr val="lt1"/>
                </a:solidFill>
              </a:defRPr>
            </a:lvl6pPr>
            <a:lvl7pPr lvl="6" algn="ctr">
              <a:lnSpc>
                <a:spcPct val="100000"/>
              </a:lnSpc>
              <a:spcBef>
                <a:spcPts val="0"/>
              </a:spcBef>
              <a:spcAft>
                <a:spcPts val="0"/>
              </a:spcAft>
              <a:buClr>
                <a:schemeClr val="lt1"/>
              </a:buClr>
              <a:buSzPts val="3200"/>
              <a:buNone/>
              <a:defRPr sz="3200">
                <a:solidFill>
                  <a:schemeClr val="lt1"/>
                </a:solidFill>
              </a:defRPr>
            </a:lvl7pPr>
            <a:lvl8pPr lvl="7" algn="ctr">
              <a:lnSpc>
                <a:spcPct val="100000"/>
              </a:lnSpc>
              <a:spcBef>
                <a:spcPts val="0"/>
              </a:spcBef>
              <a:spcAft>
                <a:spcPts val="0"/>
              </a:spcAft>
              <a:buClr>
                <a:schemeClr val="lt1"/>
              </a:buClr>
              <a:buSzPts val="3200"/>
              <a:buNone/>
              <a:defRPr sz="3200">
                <a:solidFill>
                  <a:schemeClr val="lt1"/>
                </a:solidFill>
              </a:defRPr>
            </a:lvl8pPr>
            <a:lvl9pPr lvl="8" algn="ctr">
              <a:lnSpc>
                <a:spcPct val="100000"/>
              </a:lnSpc>
              <a:spcBef>
                <a:spcPts val="0"/>
              </a:spcBef>
              <a:spcAft>
                <a:spcPts val="0"/>
              </a:spcAft>
              <a:buClr>
                <a:schemeClr val="lt1"/>
              </a:buClr>
              <a:buSzPts val="3200"/>
              <a:buNone/>
              <a:defRPr sz="3200">
                <a:solidFill>
                  <a:schemeClr val="lt1"/>
                </a:solidFill>
              </a:defRPr>
            </a:lvl9pPr>
          </a:lstStyle>
          <a:p>
            <a:endParaRPr/>
          </a:p>
        </p:txBody>
      </p:sp>
      <p:sp>
        <p:nvSpPr>
          <p:cNvPr id="36" name="Google Shape;36;p2"/>
          <p:cNvSpPr txBox="1">
            <a:spLocks noGrp="1"/>
          </p:cNvSpPr>
          <p:nvPr>
            <p:ph type="sldNum" idx="12"/>
          </p:nvPr>
        </p:nvSpPr>
        <p:spPr>
          <a:xfrm>
            <a:off x="16781467" y="9087337"/>
            <a:ext cx="1097400" cy="787200"/>
          </a:xfrm>
          <a:prstGeom prst="rect">
            <a:avLst/>
          </a:prstGeom>
        </p:spPr>
        <p:txBody>
          <a:bodyPr spcFirstLastPara="1" wrap="square" lIns="182850" tIns="182850" rIns="182850" bIns="18285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accent3"/>
        </a:solidFill>
        <a:effectLst/>
      </p:bgPr>
    </p:bg>
    <p:spTree>
      <p:nvGrpSpPr>
        <p:cNvPr id="1" name="Shape 109"/>
        <p:cNvGrpSpPr/>
        <p:nvPr/>
      </p:nvGrpSpPr>
      <p:grpSpPr>
        <a:xfrm>
          <a:off x="0" y="0"/>
          <a:ext cx="0" cy="0"/>
          <a:chOff x="0" y="0"/>
          <a:chExt cx="0" cy="0"/>
        </a:xfrm>
      </p:grpSpPr>
      <p:sp>
        <p:nvSpPr>
          <p:cNvPr id="110" name="Google Shape;110;p11"/>
          <p:cNvSpPr/>
          <p:nvPr/>
        </p:nvSpPr>
        <p:spPr>
          <a:xfrm flipH="1">
            <a:off x="11138400" y="5668150"/>
            <a:ext cx="7149600" cy="4618800"/>
          </a:xfrm>
          <a:prstGeom prst="rtTriangle">
            <a:avLst/>
          </a:prstGeom>
          <a:solidFill>
            <a:schemeClr val="dk1"/>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grpSp>
        <p:nvGrpSpPr>
          <p:cNvPr id="111" name="Google Shape;111;p11"/>
          <p:cNvGrpSpPr/>
          <p:nvPr/>
        </p:nvGrpSpPr>
        <p:grpSpPr>
          <a:xfrm>
            <a:off x="11918444" y="8239152"/>
            <a:ext cx="5041904" cy="2048330"/>
            <a:chOff x="6917201" y="0"/>
            <a:chExt cx="2227777" cy="863400"/>
          </a:xfrm>
        </p:grpSpPr>
        <p:sp>
          <p:nvSpPr>
            <p:cNvPr id="112" name="Google Shape;112;p11"/>
            <p:cNvSpPr/>
            <p:nvPr/>
          </p:nvSpPr>
          <p:spPr>
            <a:xfrm>
              <a:off x="7641677" y="0"/>
              <a:ext cx="1503300" cy="863400"/>
            </a:xfrm>
            <a:prstGeom prst="parallelogram">
              <a:avLst>
                <a:gd name="adj" fmla="val 158024"/>
              </a:avLst>
            </a:prstGeom>
            <a:solidFill>
              <a:schemeClr val="accent3"/>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113" name="Google Shape;113;p11"/>
            <p:cNvSpPr/>
            <p:nvPr/>
          </p:nvSpPr>
          <p:spPr>
            <a:xfrm>
              <a:off x="7279439" y="0"/>
              <a:ext cx="1503300" cy="863400"/>
            </a:xfrm>
            <a:prstGeom prst="parallelogram">
              <a:avLst>
                <a:gd name="adj" fmla="val 158024"/>
              </a:avLst>
            </a:prstGeom>
            <a:solidFill>
              <a:schemeClr val="accent3"/>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114" name="Google Shape;114;p11"/>
            <p:cNvSpPr/>
            <p:nvPr/>
          </p:nvSpPr>
          <p:spPr>
            <a:xfrm>
              <a:off x="6917201" y="0"/>
              <a:ext cx="1503300" cy="863400"/>
            </a:xfrm>
            <a:prstGeom prst="parallelogram">
              <a:avLst>
                <a:gd name="adj" fmla="val 158024"/>
              </a:avLst>
            </a:prstGeom>
            <a:solidFill>
              <a:schemeClr val="accent3"/>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grpSp>
      <p:grpSp>
        <p:nvGrpSpPr>
          <p:cNvPr id="115" name="Google Shape;115;p11"/>
          <p:cNvGrpSpPr/>
          <p:nvPr/>
        </p:nvGrpSpPr>
        <p:grpSpPr>
          <a:xfrm>
            <a:off x="398298" y="4"/>
            <a:ext cx="5590828" cy="2166616"/>
            <a:chOff x="6917201" y="0"/>
            <a:chExt cx="2227777" cy="863400"/>
          </a:xfrm>
        </p:grpSpPr>
        <p:sp>
          <p:nvSpPr>
            <p:cNvPr id="116" name="Google Shape;116;p11"/>
            <p:cNvSpPr/>
            <p:nvPr/>
          </p:nvSpPr>
          <p:spPr>
            <a:xfrm>
              <a:off x="7641677" y="0"/>
              <a:ext cx="1503300" cy="863400"/>
            </a:xfrm>
            <a:prstGeom prst="parallelogram">
              <a:avLst>
                <a:gd name="adj" fmla="val 158024"/>
              </a:avLst>
            </a:prstGeom>
            <a:solidFill>
              <a:schemeClr val="dk2"/>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117" name="Google Shape;117;p11"/>
            <p:cNvSpPr/>
            <p:nvPr/>
          </p:nvSpPr>
          <p:spPr>
            <a:xfrm>
              <a:off x="7279439" y="0"/>
              <a:ext cx="1503300" cy="863400"/>
            </a:xfrm>
            <a:prstGeom prst="parallelogram">
              <a:avLst>
                <a:gd name="adj" fmla="val 158024"/>
              </a:avLst>
            </a:prstGeom>
            <a:solidFill>
              <a:schemeClr val="dk2"/>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118" name="Google Shape;118;p11"/>
            <p:cNvSpPr/>
            <p:nvPr/>
          </p:nvSpPr>
          <p:spPr>
            <a:xfrm>
              <a:off x="6917201" y="0"/>
              <a:ext cx="1503300" cy="863400"/>
            </a:xfrm>
            <a:prstGeom prst="parallelogram">
              <a:avLst>
                <a:gd name="adj" fmla="val 158024"/>
              </a:avLst>
            </a:prstGeom>
            <a:solidFill>
              <a:schemeClr val="dk2"/>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grpSp>
      <p:sp>
        <p:nvSpPr>
          <p:cNvPr id="119" name="Google Shape;119;p11"/>
          <p:cNvSpPr txBox="1">
            <a:spLocks noGrp="1"/>
          </p:cNvSpPr>
          <p:nvPr>
            <p:ph type="title" hasCustomPrompt="1"/>
          </p:nvPr>
        </p:nvSpPr>
        <p:spPr>
          <a:xfrm>
            <a:off x="2771700" y="2767700"/>
            <a:ext cx="12744600" cy="2759400"/>
          </a:xfrm>
          <a:prstGeom prst="rect">
            <a:avLst/>
          </a:prstGeom>
        </p:spPr>
        <p:txBody>
          <a:bodyPr spcFirstLastPara="1" wrap="square" lIns="182850" tIns="182850" rIns="182850" bIns="182850" anchor="ctr" anchorCtr="0">
            <a:normAutofit/>
          </a:bodyPr>
          <a:lstStyle>
            <a:lvl1pPr lvl="0" algn="ctr">
              <a:spcBef>
                <a:spcPts val="0"/>
              </a:spcBef>
              <a:spcAft>
                <a:spcPts val="0"/>
              </a:spcAft>
              <a:buClr>
                <a:schemeClr val="dk2"/>
              </a:buClr>
              <a:buSzPts val="17200"/>
              <a:buNone/>
              <a:defRPr sz="17200">
                <a:solidFill>
                  <a:schemeClr val="dk2"/>
                </a:solidFill>
              </a:defRPr>
            </a:lvl1pPr>
            <a:lvl2pPr lvl="1" algn="ctr">
              <a:spcBef>
                <a:spcPts val="0"/>
              </a:spcBef>
              <a:spcAft>
                <a:spcPts val="0"/>
              </a:spcAft>
              <a:buClr>
                <a:schemeClr val="dk2"/>
              </a:buClr>
              <a:buSzPts val="17200"/>
              <a:buNone/>
              <a:defRPr sz="17200">
                <a:solidFill>
                  <a:schemeClr val="dk2"/>
                </a:solidFill>
              </a:defRPr>
            </a:lvl2pPr>
            <a:lvl3pPr lvl="2" algn="ctr">
              <a:spcBef>
                <a:spcPts val="0"/>
              </a:spcBef>
              <a:spcAft>
                <a:spcPts val="0"/>
              </a:spcAft>
              <a:buClr>
                <a:schemeClr val="dk2"/>
              </a:buClr>
              <a:buSzPts val="17200"/>
              <a:buNone/>
              <a:defRPr sz="17200">
                <a:solidFill>
                  <a:schemeClr val="dk2"/>
                </a:solidFill>
              </a:defRPr>
            </a:lvl3pPr>
            <a:lvl4pPr lvl="3" algn="ctr">
              <a:spcBef>
                <a:spcPts val="0"/>
              </a:spcBef>
              <a:spcAft>
                <a:spcPts val="0"/>
              </a:spcAft>
              <a:buClr>
                <a:schemeClr val="dk2"/>
              </a:buClr>
              <a:buSzPts val="17200"/>
              <a:buNone/>
              <a:defRPr sz="17200">
                <a:solidFill>
                  <a:schemeClr val="dk2"/>
                </a:solidFill>
              </a:defRPr>
            </a:lvl4pPr>
            <a:lvl5pPr lvl="4" algn="ctr">
              <a:spcBef>
                <a:spcPts val="0"/>
              </a:spcBef>
              <a:spcAft>
                <a:spcPts val="0"/>
              </a:spcAft>
              <a:buClr>
                <a:schemeClr val="dk2"/>
              </a:buClr>
              <a:buSzPts val="17200"/>
              <a:buNone/>
              <a:defRPr sz="17200">
                <a:solidFill>
                  <a:schemeClr val="dk2"/>
                </a:solidFill>
              </a:defRPr>
            </a:lvl5pPr>
            <a:lvl6pPr lvl="5" algn="ctr">
              <a:spcBef>
                <a:spcPts val="0"/>
              </a:spcBef>
              <a:spcAft>
                <a:spcPts val="0"/>
              </a:spcAft>
              <a:buClr>
                <a:schemeClr val="dk2"/>
              </a:buClr>
              <a:buSzPts val="17200"/>
              <a:buNone/>
              <a:defRPr sz="17200">
                <a:solidFill>
                  <a:schemeClr val="dk2"/>
                </a:solidFill>
              </a:defRPr>
            </a:lvl6pPr>
            <a:lvl7pPr lvl="6" algn="ctr">
              <a:spcBef>
                <a:spcPts val="0"/>
              </a:spcBef>
              <a:spcAft>
                <a:spcPts val="0"/>
              </a:spcAft>
              <a:buClr>
                <a:schemeClr val="dk2"/>
              </a:buClr>
              <a:buSzPts val="17200"/>
              <a:buNone/>
              <a:defRPr sz="17200">
                <a:solidFill>
                  <a:schemeClr val="dk2"/>
                </a:solidFill>
              </a:defRPr>
            </a:lvl7pPr>
            <a:lvl8pPr lvl="7" algn="ctr">
              <a:spcBef>
                <a:spcPts val="0"/>
              </a:spcBef>
              <a:spcAft>
                <a:spcPts val="0"/>
              </a:spcAft>
              <a:buClr>
                <a:schemeClr val="dk2"/>
              </a:buClr>
              <a:buSzPts val="17200"/>
              <a:buNone/>
              <a:defRPr sz="17200">
                <a:solidFill>
                  <a:schemeClr val="dk2"/>
                </a:solidFill>
              </a:defRPr>
            </a:lvl8pPr>
            <a:lvl9pPr lvl="8" algn="ctr">
              <a:spcBef>
                <a:spcPts val="0"/>
              </a:spcBef>
              <a:spcAft>
                <a:spcPts val="0"/>
              </a:spcAft>
              <a:buClr>
                <a:schemeClr val="dk2"/>
              </a:buClr>
              <a:buSzPts val="17200"/>
              <a:buNone/>
              <a:defRPr sz="17200">
                <a:solidFill>
                  <a:schemeClr val="dk2"/>
                </a:solidFill>
              </a:defRPr>
            </a:lvl9pPr>
          </a:lstStyle>
          <a:p>
            <a:r>
              <a:t>xx%</a:t>
            </a:r>
          </a:p>
        </p:txBody>
      </p:sp>
      <p:sp>
        <p:nvSpPr>
          <p:cNvPr id="120" name="Google Shape;120;p11"/>
          <p:cNvSpPr txBox="1">
            <a:spLocks noGrp="1"/>
          </p:cNvSpPr>
          <p:nvPr>
            <p:ph type="body" idx="1"/>
          </p:nvPr>
        </p:nvSpPr>
        <p:spPr>
          <a:xfrm>
            <a:off x="2771700" y="5727700"/>
            <a:ext cx="12744600" cy="1282200"/>
          </a:xfrm>
          <a:prstGeom prst="rect">
            <a:avLst/>
          </a:prstGeom>
        </p:spPr>
        <p:txBody>
          <a:bodyPr spcFirstLastPara="1" wrap="square" lIns="182850" tIns="182850" rIns="182850" bIns="182850" anchor="t" anchorCtr="0">
            <a:normAutofit/>
          </a:bodyPr>
          <a:lstStyle>
            <a:lvl1pPr marL="457200" lvl="0" indent="-393700" algn="ctr">
              <a:spcBef>
                <a:spcPts val="0"/>
              </a:spcBef>
              <a:spcAft>
                <a:spcPts val="0"/>
              </a:spcAft>
              <a:buSzPts val="2600"/>
              <a:buChar char="●"/>
              <a:defRPr/>
            </a:lvl1pPr>
            <a:lvl2pPr marL="914400" lvl="1" indent="-368300" algn="ctr">
              <a:spcBef>
                <a:spcPts val="0"/>
              </a:spcBef>
              <a:spcAft>
                <a:spcPts val="0"/>
              </a:spcAft>
              <a:buSzPts val="2200"/>
              <a:buChar char="○"/>
              <a:defRPr/>
            </a:lvl2pPr>
            <a:lvl3pPr marL="1371600" lvl="2" indent="-368300" algn="ctr">
              <a:spcBef>
                <a:spcPts val="0"/>
              </a:spcBef>
              <a:spcAft>
                <a:spcPts val="0"/>
              </a:spcAft>
              <a:buSzPts val="2200"/>
              <a:buChar char="■"/>
              <a:defRPr/>
            </a:lvl3pPr>
            <a:lvl4pPr marL="1828800" lvl="3" indent="-368300" algn="ctr">
              <a:spcBef>
                <a:spcPts val="0"/>
              </a:spcBef>
              <a:spcAft>
                <a:spcPts val="0"/>
              </a:spcAft>
              <a:buSzPts val="2200"/>
              <a:buChar char="●"/>
              <a:defRPr/>
            </a:lvl4pPr>
            <a:lvl5pPr marL="2286000" lvl="4" indent="-368300" algn="ctr">
              <a:spcBef>
                <a:spcPts val="0"/>
              </a:spcBef>
              <a:spcAft>
                <a:spcPts val="0"/>
              </a:spcAft>
              <a:buSzPts val="2200"/>
              <a:buChar char="○"/>
              <a:defRPr/>
            </a:lvl5pPr>
            <a:lvl6pPr marL="2743200" lvl="5" indent="-368300" algn="ctr">
              <a:spcBef>
                <a:spcPts val="0"/>
              </a:spcBef>
              <a:spcAft>
                <a:spcPts val="0"/>
              </a:spcAft>
              <a:buSzPts val="2200"/>
              <a:buChar char="■"/>
              <a:defRPr/>
            </a:lvl6pPr>
            <a:lvl7pPr marL="3200400" lvl="6" indent="-368300" algn="ctr">
              <a:spcBef>
                <a:spcPts val="0"/>
              </a:spcBef>
              <a:spcAft>
                <a:spcPts val="0"/>
              </a:spcAft>
              <a:buSzPts val="2200"/>
              <a:buChar char="●"/>
              <a:defRPr/>
            </a:lvl7pPr>
            <a:lvl8pPr marL="3657600" lvl="7" indent="-368300" algn="ctr">
              <a:spcBef>
                <a:spcPts val="0"/>
              </a:spcBef>
              <a:spcAft>
                <a:spcPts val="0"/>
              </a:spcAft>
              <a:buSzPts val="2200"/>
              <a:buChar char="○"/>
              <a:defRPr/>
            </a:lvl8pPr>
            <a:lvl9pPr marL="4114800" lvl="8" indent="-368300" algn="ctr">
              <a:spcBef>
                <a:spcPts val="0"/>
              </a:spcBef>
              <a:spcAft>
                <a:spcPts val="0"/>
              </a:spcAft>
              <a:buSzPts val="2200"/>
              <a:buChar char="■"/>
              <a:defRPr/>
            </a:lvl9pPr>
          </a:lstStyle>
          <a:p>
            <a:endParaRPr/>
          </a:p>
        </p:txBody>
      </p:sp>
      <p:sp>
        <p:nvSpPr>
          <p:cNvPr id="121" name="Google Shape;121;p11"/>
          <p:cNvSpPr txBox="1">
            <a:spLocks noGrp="1"/>
          </p:cNvSpPr>
          <p:nvPr>
            <p:ph type="sldNum" idx="12"/>
          </p:nvPr>
        </p:nvSpPr>
        <p:spPr>
          <a:xfrm>
            <a:off x="16781467" y="9087337"/>
            <a:ext cx="1097400" cy="787200"/>
          </a:xfrm>
          <a:prstGeom prst="rect">
            <a:avLst/>
          </a:prstGeom>
        </p:spPr>
        <p:txBody>
          <a:bodyPr spcFirstLastPara="1" wrap="square" lIns="182850" tIns="182850" rIns="182850" bIns="18285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2"/>
        <p:cNvGrpSpPr/>
        <p:nvPr/>
      </p:nvGrpSpPr>
      <p:grpSpPr>
        <a:xfrm>
          <a:off x="0" y="0"/>
          <a:ext cx="0" cy="0"/>
          <a:chOff x="0" y="0"/>
          <a:chExt cx="0" cy="0"/>
        </a:xfrm>
      </p:grpSpPr>
      <p:sp>
        <p:nvSpPr>
          <p:cNvPr id="123" name="Google Shape;123;p12"/>
          <p:cNvSpPr txBox="1">
            <a:spLocks noGrp="1"/>
          </p:cNvSpPr>
          <p:nvPr>
            <p:ph type="sldNum" idx="12"/>
          </p:nvPr>
        </p:nvSpPr>
        <p:spPr>
          <a:xfrm>
            <a:off x="16781467" y="9087337"/>
            <a:ext cx="1097400" cy="787200"/>
          </a:xfrm>
          <a:prstGeom prst="rect">
            <a:avLst/>
          </a:prstGeom>
        </p:spPr>
        <p:txBody>
          <a:bodyPr spcFirstLastPara="1" wrap="square" lIns="182850" tIns="182850" rIns="182850" bIns="18285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accent3"/>
        </a:solidFill>
        <a:effectLst/>
      </p:bgPr>
    </p:bg>
    <p:spTree>
      <p:nvGrpSpPr>
        <p:cNvPr id="1" name="Shape 37"/>
        <p:cNvGrpSpPr/>
        <p:nvPr/>
      </p:nvGrpSpPr>
      <p:grpSpPr>
        <a:xfrm>
          <a:off x="0" y="0"/>
          <a:ext cx="0" cy="0"/>
          <a:chOff x="0" y="0"/>
          <a:chExt cx="0" cy="0"/>
        </a:xfrm>
      </p:grpSpPr>
      <p:sp>
        <p:nvSpPr>
          <p:cNvPr id="38" name="Google Shape;38;p3"/>
          <p:cNvSpPr/>
          <p:nvPr/>
        </p:nvSpPr>
        <p:spPr>
          <a:xfrm flipH="1">
            <a:off x="9514200" y="4618800"/>
            <a:ext cx="8773800" cy="5668200"/>
          </a:xfrm>
          <a:prstGeom prst="rtTriangle">
            <a:avLst/>
          </a:prstGeom>
          <a:solidFill>
            <a:schemeClr val="dk1"/>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grpSp>
        <p:nvGrpSpPr>
          <p:cNvPr id="39" name="Google Shape;39;p3"/>
          <p:cNvGrpSpPr/>
          <p:nvPr/>
        </p:nvGrpSpPr>
        <p:grpSpPr>
          <a:xfrm>
            <a:off x="11188382" y="7922230"/>
            <a:ext cx="5820289" cy="2364680"/>
            <a:chOff x="6917201" y="0"/>
            <a:chExt cx="2227777" cy="863400"/>
          </a:xfrm>
        </p:grpSpPr>
        <p:sp>
          <p:nvSpPr>
            <p:cNvPr id="40" name="Google Shape;40;p3"/>
            <p:cNvSpPr/>
            <p:nvPr/>
          </p:nvSpPr>
          <p:spPr>
            <a:xfrm>
              <a:off x="7641677" y="0"/>
              <a:ext cx="1503300" cy="863400"/>
            </a:xfrm>
            <a:prstGeom prst="parallelogram">
              <a:avLst>
                <a:gd name="adj" fmla="val 158024"/>
              </a:avLst>
            </a:prstGeom>
            <a:solidFill>
              <a:schemeClr val="accent3"/>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41" name="Google Shape;41;p3"/>
            <p:cNvSpPr/>
            <p:nvPr/>
          </p:nvSpPr>
          <p:spPr>
            <a:xfrm>
              <a:off x="7279439" y="0"/>
              <a:ext cx="1503300" cy="863400"/>
            </a:xfrm>
            <a:prstGeom prst="parallelogram">
              <a:avLst>
                <a:gd name="adj" fmla="val 158024"/>
              </a:avLst>
            </a:prstGeom>
            <a:solidFill>
              <a:schemeClr val="accent3"/>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42" name="Google Shape;42;p3"/>
            <p:cNvSpPr/>
            <p:nvPr/>
          </p:nvSpPr>
          <p:spPr>
            <a:xfrm>
              <a:off x="6917201" y="0"/>
              <a:ext cx="1503300" cy="863400"/>
            </a:xfrm>
            <a:prstGeom prst="parallelogram">
              <a:avLst>
                <a:gd name="adj" fmla="val 158024"/>
              </a:avLst>
            </a:prstGeom>
            <a:solidFill>
              <a:schemeClr val="accent3"/>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grpSp>
      <p:grpSp>
        <p:nvGrpSpPr>
          <p:cNvPr id="43" name="Google Shape;43;p3"/>
          <p:cNvGrpSpPr/>
          <p:nvPr/>
        </p:nvGrpSpPr>
        <p:grpSpPr>
          <a:xfrm>
            <a:off x="398298" y="4"/>
            <a:ext cx="5590828" cy="2166616"/>
            <a:chOff x="6917201" y="0"/>
            <a:chExt cx="2227777" cy="863400"/>
          </a:xfrm>
        </p:grpSpPr>
        <p:sp>
          <p:nvSpPr>
            <p:cNvPr id="44" name="Google Shape;44;p3"/>
            <p:cNvSpPr/>
            <p:nvPr/>
          </p:nvSpPr>
          <p:spPr>
            <a:xfrm>
              <a:off x="7641677" y="0"/>
              <a:ext cx="1503300" cy="863400"/>
            </a:xfrm>
            <a:prstGeom prst="parallelogram">
              <a:avLst>
                <a:gd name="adj" fmla="val 158024"/>
              </a:avLst>
            </a:prstGeom>
            <a:solidFill>
              <a:schemeClr val="dk2"/>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45" name="Google Shape;45;p3"/>
            <p:cNvSpPr/>
            <p:nvPr/>
          </p:nvSpPr>
          <p:spPr>
            <a:xfrm>
              <a:off x="7279439" y="0"/>
              <a:ext cx="1503300" cy="863400"/>
            </a:xfrm>
            <a:prstGeom prst="parallelogram">
              <a:avLst>
                <a:gd name="adj" fmla="val 158024"/>
              </a:avLst>
            </a:prstGeom>
            <a:solidFill>
              <a:schemeClr val="dk2"/>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46" name="Google Shape;46;p3"/>
            <p:cNvSpPr/>
            <p:nvPr/>
          </p:nvSpPr>
          <p:spPr>
            <a:xfrm>
              <a:off x="6917201" y="0"/>
              <a:ext cx="1503300" cy="863400"/>
            </a:xfrm>
            <a:prstGeom prst="parallelogram">
              <a:avLst>
                <a:gd name="adj" fmla="val 158024"/>
              </a:avLst>
            </a:prstGeom>
            <a:solidFill>
              <a:schemeClr val="dk2"/>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grpSp>
      <p:sp>
        <p:nvSpPr>
          <p:cNvPr id="47" name="Google Shape;47;p3"/>
          <p:cNvSpPr txBox="1">
            <a:spLocks noGrp="1"/>
          </p:cNvSpPr>
          <p:nvPr>
            <p:ph type="title"/>
          </p:nvPr>
        </p:nvSpPr>
        <p:spPr>
          <a:xfrm>
            <a:off x="3777368" y="3492200"/>
            <a:ext cx="10755000" cy="3292200"/>
          </a:xfrm>
          <a:prstGeom prst="rect">
            <a:avLst/>
          </a:prstGeom>
        </p:spPr>
        <p:txBody>
          <a:bodyPr spcFirstLastPara="1" wrap="square" lIns="182850" tIns="182850" rIns="182850" bIns="182850" anchor="ctr" anchorCtr="0">
            <a:normAutofit/>
          </a:bodyPr>
          <a:lstStyle>
            <a:lvl1pPr lvl="0" algn="ctr">
              <a:spcBef>
                <a:spcPts val="0"/>
              </a:spcBef>
              <a:spcAft>
                <a:spcPts val="0"/>
              </a:spcAft>
              <a:buClr>
                <a:schemeClr val="dk2"/>
              </a:buClr>
              <a:buSzPts val="6400"/>
              <a:buNone/>
              <a:defRPr sz="6400">
                <a:solidFill>
                  <a:schemeClr val="dk2"/>
                </a:solidFill>
              </a:defRPr>
            </a:lvl1pPr>
            <a:lvl2pPr lvl="1" algn="ctr">
              <a:spcBef>
                <a:spcPts val="0"/>
              </a:spcBef>
              <a:spcAft>
                <a:spcPts val="0"/>
              </a:spcAft>
              <a:buClr>
                <a:schemeClr val="dk2"/>
              </a:buClr>
              <a:buSzPts val="6400"/>
              <a:buNone/>
              <a:defRPr sz="6400">
                <a:solidFill>
                  <a:schemeClr val="dk2"/>
                </a:solidFill>
              </a:defRPr>
            </a:lvl2pPr>
            <a:lvl3pPr lvl="2" algn="ctr">
              <a:spcBef>
                <a:spcPts val="0"/>
              </a:spcBef>
              <a:spcAft>
                <a:spcPts val="0"/>
              </a:spcAft>
              <a:buClr>
                <a:schemeClr val="dk2"/>
              </a:buClr>
              <a:buSzPts val="6400"/>
              <a:buNone/>
              <a:defRPr sz="6400">
                <a:solidFill>
                  <a:schemeClr val="dk2"/>
                </a:solidFill>
              </a:defRPr>
            </a:lvl3pPr>
            <a:lvl4pPr lvl="3" algn="ctr">
              <a:spcBef>
                <a:spcPts val="0"/>
              </a:spcBef>
              <a:spcAft>
                <a:spcPts val="0"/>
              </a:spcAft>
              <a:buClr>
                <a:schemeClr val="dk2"/>
              </a:buClr>
              <a:buSzPts val="6400"/>
              <a:buNone/>
              <a:defRPr sz="6400">
                <a:solidFill>
                  <a:schemeClr val="dk2"/>
                </a:solidFill>
              </a:defRPr>
            </a:lvl4pPr>
            <a:lvl5pPr lvl="4" algn="ctr">
              <a:spcBef>
                <a:spcPts val="0"/>
              </a:spcBef>
              <a:spcAft>
                <a:spcPts val="0"/>
              </a:spcAft>
              <a:buClr>
                <a:schemeClr val="dk2"/>
              </a:buClr>
              <a:buSzPts val="6400"/>
              <a:buNone/>
              <a:defRPr sz="6400">
                <a:solidFill>
                  <a:schemeClr val="dk2"/>
                </a:solidFill>
              </a:defRPr>
            </a:lvl5pPr>
            <a:lvl6pPr lvl="5" algn="ctr">
              <a:spcBef>
                <a:spcPts val="0"/>
              </a:spcBef>
              <a:spcAft>
                <a:spcPts val="0"/>
              </a:spcAft>
              <a:buClr>
                <a:schemeClr val="dk2"/>
              </a:buClr>
              <a:buSzPts val="6400"/>
              <a:buNone/>
              <a:defRPr sz="6400">
                <a:solidFill>
                  <a:schemeClr val="dk2"/>
                </a:solidFill>
              </a:defRPr>
            </a:lvl6pPr>
            <a:lvl7pPr lvl="6" algn="ctr">
              <a:spcBef>
                <a:spcPts val="0"/>
              </a:spcBef>
              <a:spcAft>
                <a:spcPts val="0"/>
              </a:spcAft>
              <a:buClr>
                <a:schemeClr val="dk2"/>
              </a:buClr>
              <a:buSzPts val="6400"/>
              <a:buNone/>
              <a:defRPr sz="6400">
                <a:solidFill>
                  <a:schemeClr val="dk2"/>
                </a:solidFill>
              </a:defRPr>
            </a:lvl7pPr>
            <a:lvl8pPr lvl="7" algn="ctr">
              <a:spcBef>
                <a:spcPts val="0"/>
              </a:spcBef>
              <a:spcAft>
                <a:spcPts val="0"/>
              </a:spcAft>
              <a:buClr>
                <a:schemeClr val="dk2"/>
              </a:buClr>
              <a:buSzPts val="6400"/>
              <a:buNone/>
              <a:defRPr sz="6400">
                <a:solidFill>
                  <a:schemeClr val="dk2"/>
                </a:solidFill>
              </a:defRPr>
            </a:lvl8pPr>
            <a:lvl9pPr lvl="8" algn="ctr">
              <a:spcBef>
                <a:spcPts val="0"/>
              </a:spcBef>
              <a:spcAft>
                <a:spcPts val="0"/>
              </a:spcAft>
              <a:buClr>
                <a:schemeClr val="dk2"/>
              </a:buClr>
              <a:buSzPts val="6400"/>
              <a:buNone/>
              <a:defRPr sz="6400">
                <a:solidFill>
                  <a:schemeClr val="dk2"/>
                </a:solidFill>
              </a:defRPr>
            </a:lvl9pPr>
          </a:lstStyle>
          <a:p>
            <a:endParaRPr/>
          </a:p>
        </p:txBody>
      </p:sp>
      <p:sp>
        <p:nvSpPr>
          <p:cNvPr id="48" name="Google Shape;48;p3"/>
          <p:cNvSpPr txBox="1">
            <a:spLocks noGrp="1"/>
          </p:cNvSpPr>
          <p:nvPr>
            <p:ph type="sldNum" idx="12"/>
          </p:nvPr>
        </p:nvSpPr>
        <p:spPr>
          <a:xfrm>
            <a:off x="16781467" y="9087337"/>
            <a:ext cx="1097400" cy="787200"/>
          </a:xfrm>
          <a:prstGeom prst="rect">
            <a:avLst/>
          </a:prstGeom>
        </p:spPr>
        <p:txBody>
          <a:bodyPr spcFirstLastPara="1" wrap="square" lIns="182850" tIns="182850" rIns="182850" bIns="18285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solidFill>
          <a:schemeClr val="dk2"/>
        </a:solidFill>
        <a:effectLst/>
      </p:bgPr>
    </p:bg>
    <p:spTree>
      <p:nvGrpSpPr>
        <p:cNvPr id="1" name="Shape 49"/>
        <p:cNvGrpSpPr/>
        <p:nvPr/>
      </p:nvGrpSpPr>
      <p:grpSpPr>
        <a:xfrm>
          <a:off x="0" y="0"/>
          <a:ext cx="0" cy="0"/>
          <a:chOff x="0" y="0"/>
          <a:chExt cx="0" cy="0"/>
        </a:xfrm>
      </p:grpSpPr>
      <p:sp>
        <p:nvSpPr>
          <p:cNvPr id="50" name="Google Shape;50;p4"/>
          <p:cNvSpPr/>
          <p:nvPr/>
        </p:nvSpPr>
        <p:spPr>
          <a:xfrm flipH="1">
            <a:off x="7165200" y="3101400"/>
            <a:ext cx="11122800" cy="7185600"/>
          </a:xfrm>
          <a:prstGeom prst="rtTriangle">
            <a:avLst/>
          </a:prstGeom>
          <a:solidFill>
            <a:schemeClr val="lt2"/>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51" name="Google Shape;51;p4"/>
          <p:cNvSpPr/>
          <p:nvPr/>
        </p:nvSpPr>
        <p:spPr>
          <a:xfrm>
            <a:off x="61" y="5649000"/>
            <a:ext cx="14740800" cy="4638000"/>
          </a:xfrm>
          <a:prstGeom prst="rtTriangle">
            <a:avLst/>
          </a:prstGeom>
          <a:solidFill>
            <a:schemeClr val="accent3"/>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52" name="Google Shape;52;p4"/>
          <p:cNvSpPr/>
          <p:nvPr/>
        </p:nvSpPr>
        <p:spPr>
          <a:xfrm>
            <a:off x="406450" y="412500"/>
            <a:ext cx="17475000" cy="9462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53" name="Google Shape;53;p4"/>
          <p:cNvSpPr txBox="1">
            <a:spLocks noGrp="1"/>
          </p:cNvSpPr>
          <p:nvPr>
            <p:ph type="title"/>
          </p:nvPr>
        </p:nvSpPr>
        <p:spPr>
          <a:xfrm>
            <a:off x="1638300" y="1691200"/>
            <a:ext cx="15011400" cy="1909200"/>
          </a:xfrm>
          <a:prstGeom prst="rect">
            <a:avLst/>
          </a:prstGeom>
        </p:spPr>
        <p:txBody>
          <a:bodyPr spcFirstLastPara="1" wrap="square" lIns="182850" tIns="182850" rIns="182850" bIns="182850" anchor="t" anchorCtr="0">
            <a:normAutofit/>
          </a:bodyPr>
          <a:lstStyle>
            <a:lvl1pPr lvl="0">
              <a:spcBef>
                <a:spcPts val="0"/>
              </a:spcBef>
              <a:spcAft>
                <a:spcPts val="0"/>
              </a:spcAft>
              <a:buSzPts val="6000"/>
              <a:buNone/>
              <a:defRPr sz="6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a:endParaRPr/>
          </a:p>
        </p:txBody>
      </p:sp>
      <p:sp>
        <p:nvSpPr>
          <p:cNvPr id="54" name="Google Shape;54;p4"/>
          <p:cNvSpPr txBox="1">
            <a:spLocks noGrp="1"/>
          </p:cNvSpPr>
          <p:nvPr>
            <p:ph type="body" idx="1"/>
          </p:nvPr>
        </p:nvSpPr>
        <p:spPr>
          <a:xfrm>
            <a:off x="1638300" y="3981450"/>
            <a:ext cx="15011400" cy="4896000"/>
          </a:xfrm>
          <a:prstGeom prst="rect">
            <a:avLst/>
          </a:prstGeom>
        </p:spPr>
        <p:txBody>
          <a:bodyPr spcFirstLastPara="1" wrap="square" lIns="182850" tIns="182850" rIns="182850" bIns="182850" anchor="t" anchorCtr="0">
            <a:normAutofit/>
          </a:bodyPr>
          <a:lstStyle>
            <a:lvl1pPr marL="457200" lvl="0" indent="-393700">
              <a:spcBef>
                <a:spcPts val="0"/>
              </a:spcBef>
              <a:spcAft>
                <a:spcPts val="0"/>
              </a:spcAft>
              <a:buSzPts val="2600"/>
              <a:buChar char="●"/>
              <a:defRPr/>
            </a:lvl1pPr>
            <a:lvl2pPr marL="914400" lvl="1" indent="-368300">
              <a:spcBef>
                <a:spcPts val="0"/>
              </a:spcBef>
              <a:spcAft>
                <a:spcPts val="0"/>
              </a:spcAft>
              <a:buSzPts val="2200"/>
              <a:buChar char="○"/>
              <a:defRPr/>
            </a:lvl2pPr>
            <a:lvl3pPr marL="1371600" lvl="2" indent="-368300">
              <a:spcBef>
                <a:spcPts val="0"/>
              </a:spcBef>
              <a:spcAft>
                <a:spcPts val="0"/>
              </a:spcAft>
              <a:buSzPts val="2200"/>
              <a:buChar char="■"/>
              <a:defRPr/>
            </a:lvl3pPr>
            <a:lvl4pPr marL="1828800" lvl="3" indent="-368300">
              <a:spcBef>
                <a:spcPts val="0"/>
              </a:spcBef>
              <a:spcAft>
                <a:spcPts val="0"/>
              </a:spcAft>
              <a:buSzPts val="2200"/>
              <a:buChar char="●"/>
              <a:defRPr/>
            </a:lvl4pPr>
            <a:lvl5pPr marL="2286000" lvl="4" indent="-368300">
              <a:spcBef>
                <a:spcPts val="0"/>
              </a:spcBef>
              <a:spcAft>
                <a:spcPts val="0"/>
              </a:spcAft>
              <a:buSzPts val="2200"/>
              <a:buChar char="○"/>
              <a:defRPr/>
            </a:lvl5pPr>
            <a:lvl6pPr marL="2743200" lvl="5" indent="-368300">
              <a:spcBef>
                <a:spcPts val="0"/>
              </a:spcBef>
              <a:spcAft>
                <a:spcPts val="0"/>
              </a:spcAft>
              <a:buSzPts val="2200"/>
              <a:buChar char="■"/>
              <a:defRPr/>
            </a:lvl6pPr>
            <a:lvl7pPr marL="3200400" lvl="6" indent="-368300">
              <a:spcBef>
                <a:spcPts val="0"/>
              </a:spcBef>
              <a:spcAft>
                <a:spcPts val="0"/>
              </a:spcAft>
              <a:buSzPts val="2200"/>
              <a:buChar char="●"/>
              <a:defRPr/>
            </a:lvl7pPr>
            <a:lvl8pPr marL="3657600" lvl="7" indent="-368300">
              <a:spcBef>
                <a:spcPts val="0"/>
              </a:spcBef>
              <a:spcAft>
                <a:spcPts val="0"/>
              </a:spcAft>
              <a:buSzPts val="2200"/>
              <a:buChar char="○"/>
              <a:defRPr/>
            </a:lvl8pPr>
            <a:lvl9pPr marL="4114800" lvl="8" indent="-368300">
              <a:spcBef>
                <a:spcPts val="0"/>
              </a:spcBef>
              <a:spcAft>
                <a:spcPts val="0"/>
              </a:spcAft>
              <a:buSzPts val="2200"/>
              <a:buChar char="■"/>
              <a:defRPr/>
            </a:lvl9pPr>
          </a:lstStyle>
          <a:p>
            <a:endParaRPr/>
          </a:p>
        </p:txBody>
      </p:sp>
      <p:sp>
        <p:nvSpPr>
          <p:cNvPr id="55" name="Google Shape;55;p4"/>
          <p:cNvSpPr txBox="1">
            <a:spLocks noGrp="1"/>
          </p:cNvSpPr>
          <p:nvPr>
            <p:ph type="sldNum" idx="12"/>
          </p:nvPr>
        </p:nvSpPr>
        <p:spPr>
          <a:xfrm>
            <a:off x="16781467" y="9087337"/>
            <a:ext cx="1097400" cy="787200"/>
          </a:xfrm>
          <a:prstGeom prst="rect">
            <a:avLst/>
          </a:prstGeom>
        </p:spPr>
        <p:txBody>
          <a:bodyPr spcFirstLastPara="1" wrap="square" lIns="182850" tIns="182850" rIns="182850" bIns="18285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solidFill>
          <a:schemeClr val="dk2"/>
        </a:solidFill>
        <a:effectLst/>
      </p:bgPr>
    </p:bg>
    <p:spTree>
      <p:nvGrpSpPr>
        <p:cNvPr id="1" name="Shape 56"/>
        <p:cNvGrpSpPr/>
        <p:nvPr/>
      </p:nvGrpSpPr>
      <p:grpSpPr>
        <a:xfrm>
          <a:off x="0" y="0"/>
          <a:ext cx="0" cy="0"/>
          <a:chOff x="0" y="0"/>
          <a:chExt cx="0" cy="0"/>
        </a:xfrm>
      </p:grpSpPr>
      <p:sp>
        <p:nvSpPr>
          <p:cNvPr id="57" name="Google Shape;57;p5"/>
          <p:cNvSpPr/>
          <p:nvPr/>
        </p:nvSpPr>
        <p:spPr>
          <a:xfrm flipH="1">
            <a:off x="7165200" y="3101400"/>
            <a:ext cx="11122800" cy="7185600"/>
          </a:xfrm>
          <a:prstGeom prst="rtTriangle">
            <a:avLst/>
          </a:prstGeom>
          <a:solidFill>
            <a:schemeClr val="lt2"/>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58" name="Google Shape;58;p5"/>
          <p:cNvSpPr/>
          <p:nvPr/>
        </p:nvSpPr>
        <p:spPr>
          <a:xfrm>
            <a:off x="61" y="5649000"/>
            <a:ext cx="14740800" cy="4638000"/>
          </a:xfrm>
          <a:prstGeom prst="rtTriangle">
            <a:avLst/>
          </a:prstGeom>
          <a:solidFill>
            <a:schemeClr val="accent3"/>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59" name="Google Shape;59;p5"/>
          <p:cNvSpPr/>
          <p:nvPr/>
        </p:nvSpPr>
        <p:spPr>
          <a:xfrm>
            <a:off x="406450" y="412500"/>
            <a:ext cx="17475000" cy="9462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60" name="Google Shape;60;p5"/>
          <p:cNvSpPr txBox="1">
            <a:spLocks noGrp="1"/>
          </p:cNvSpPr>
          <p:nvPr>
            <p:ph type="title"/>
          </p:nvPr>
        </p:nvSpPr>
        <p:spPr>
          <a:xfrm>
            <a:off x="1638300" y="1691200"/>
            <a:ext cx="15011400" cy="1909200"/>
          </a:xfrm>
          <a:prstGeom prst="rect">
            <a:avLst/>
          </a:prstGeom>
        </p:spPr>
        <p:txBody>
          <a:bodyPr spcFirstLastPara="1" wrap="square" lIns="182850" tIns="182850" rIns="182850" bIns="182850" anchor="t" anchorCtr="0">
            <a:normAutofit/>
          </a:bodyPr>
          <a:lstStyle>
            <a:lvl1pPr lvl="0">
              <a:spcBef>
                <a:spcPts val="0"/>
              </a:spcBef>
              <a:spcAft>
                <a:spcPts val="0"/>
              </a:spcAft>
              <a:buSzPts val="6000"/>
              <a:buNone/>
              <a:defRPr sz="6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a:endParaRPr/>
          </a:p>
        </p:txBody>
      </p:sp>
      <p:sp>
        <p:nvSpPr>
          <p:cNvPr id="61" name="Google Shape;61;p5"/>
          <p:cNvSpPr txBox="1">
            <a:spLocks noGrp="1"/>
          </p:cNvSpPr>
          <p:nvPr>
            <p:ph type="body" idx="1"/>
          </p:nvPr>
        </p:nvSpPr>
        <p:spPr>
          <a:xfrm>
            <a:off x="1638300" y="3981450"/>
            <a:ext cx="7372200" cy="4896000"/>
          </a:xfrm>
          <a:prstGeom prst="rect">
            <a:avLst/>
          </a:prstGeom>
        </p:spPr>
        <p:txBody>
          <a:bodyPr spcFirstLastPara="1" wrap="square" lIns="182850" tIns="182850" rIns="182850" bIns="182850" anchor="t" anchorCtr="0">
            <a:normAutofit/>
          </a:bodyPr>
          <a:lstStyle>
            <a:lvl1pPr marL="457200" lvl="0" indent="-393700">
              <a:spcBef>
                <a:spcPts val="0"/>
              </a:spcBef>
              <a:spcAft>
                <a:spcPts val="0"/>
              </a:spcAft>
              <a:buSzPts val="2600"/>
              <a:buChar char="●"/>
              <a:defRPr/>
            </a:lvl1pPr>
            <a:lvl2pPr marL="914400" lvl="1" indent="-368300">
              <a:spcBef>
                <a:spcPts val="0"/>
              </a:spcBef>
              <a:spcAft>
                <a:spcPts val="0"/>
              </a:spcAft>
              <a:buSzPts val="2200"/>
              <a:buChar char="○"/>
              <a:defRPr/>
            </a:lvl2pPr>
            <a:lvl3pPr marL="1371600" lvl="2" indent="-368300">
              <a:spcBef>
                <a:spcPts val="0"/>
              </a:spcBef>
              <a:spcAft>
                <a:spcPts val="0"/>
              </a:spcAft>
              <a:buSzPts val="2200"/>
              <a:buChar char="■"/>
              <a:defRPr/>
            </a:lvl3pPr>
            <a:lvl4pPr marL="1828800" lvl="3" indent="-368300">
              <a:spcBef>
                <a:spcPts val="0"/>
              </a:spcBef>
              <a:spcAft>
                <a:spcPts val="0"/>
              </a:spcAft>
              <a:buSzPts val="2200"/>
              <a:buChar char="●"/>
              <a:defRPr/>
            </a:lvl4pPr>
            <a:lvl5pPr marL="2286000" lvl="4" indent="-368300">
              <a:spcBef>
                <a:spcPts val="0"/>
              </a:spcBef>
              <a:spcAft>
                <a:spcPts val="0"/>
              </a:spcAft>
              <a:buSzPts val="2200"/>
              <a:buChar char="○"/>
              <a:defRPr/>
            </a:lvl5pPr>
            <a:lvl6pPr marL="2743200" lvl="5" indent="-368300">
              <a:spcBef>
                <a:spcPts val="0"/>
              </a:spcBef>
              <a:spcAft>
                <a:spcPts val="0"/>
              </a:spcAft>
              <a:buSzPts val="2200"/>
              <a:buChar char="■"/>
              <a:defRPr/>
            </a:lvl6pPr>
            <a:lvl7pPr marL="3200400" lvl="6" indent="-368300">
              <a:spcBef>
                <a:spcPts val="0"/>
              </a:spcBef>
              <a:spcAft>
                <a:spcPts val="0"/>
              </a:spcAft>
              <a:buSzPts val="2200"/>
              <a:buChar char="●"/>
              <a:defRPr/>
            </a:lvl7pPr>
            <a:lvl8pPr marL="3657600" lvl="7" indent="-368300">
              <a:spcBef>
                <a:spcPts val="0"/>
              </a:spcBef>
              <a:spcAft>
                <a:spcPts val="0"/>
              </a:spcAft>
              <a:buSzPts val="2200"/>
              <a:buChar char="○"/>
              <a:defRPr/>
            </a:lvl8pPr>
            <a:lvl9pPr marL="4114800" lvl="8" indent="-368300">
              <a:spcBef>
                <a:spcPts val="0"/>
              </a:spcBef>
              <a:spcAft>
                <a:spcPts val="0"/>
              </a:spcAft>
              <a:buSzPts val="2200"/>
              <a:buChar char="■"/>
              <a:defRPr/>
            </a:lvl9pPr>
          </a:lstStyle>
          <a:p>
            <a:endParaRPr/>
          </a:p>
        </p:txBody>
      </p:sp>
      <p:sp>
        <p:nvSpPr>
          <p:cNvPr id="62" name="Google Shape;62;p5"/>
          <p:cNvSpPr txBox="1">
            <a:spLocks noGrp="1"/>
          </p:cNvSpPr>
          <p:nvPr>
            <p:ph type="body" idx="2"/>
          </p:nvPr>
        </p:nvSpPr>
        <p:spPr>
          <a:xfrm>
            <a:off x="9277350" y="3981450"/>
            <a:ext cx="7372200" cy="4896000"/>
          </a:xfrm>
          <a:prstGeom prst="rect">
            <a:avLst/>
          </a:prstGeom>
        </p:spPr>
        <p:txBody>
          <a:bodyPr spcFirstLastPara="1" wrap="square" lIns="182850" tIns="182850" rIns="182850" bIns="182850" anchor="t" anchorCtr="0">
            <a:normAutofit/>
          </a:bodyPr>
          <a:lstStyle>
            <a:lvl1pPr marL="457200" lvl="0" indent="-393700">
              <a:spcBef>
                <a:spcPts val="0"/>
              </a:spcBef>
              <a:spcAft>
                <a:spcPts val="0"/>
              </a:spcAft>
              <a:buSzPts val="2600"/>
              <a:buChar char="●"/>
              <a:defRPr/>
            </a:lvl1pPr>
            <a:lvl2pPr marL="914400" lvl="1" indent="-368300">
              <a:spcBef>
                <a:spcPts val="0"/>
              </a:spcBef>
              <a:spcAft>
                <a:spcPts val="0"/>
              </a:spcAft>
              <a:buSzPts val="2200"/>
              <a:buChar char="○"/>
              <a:defRPr/>
            </a:lvl2pPr>
            <a:lvl3pPr marL="1371600" lvl="2" indent="-368300">
              <a:spcBef>
                <a:spcPts val="0"/>
              </a:spcBef>
              <a:spcAft>
                <a:spcPts val="0"/>
              </a:spcAft>
              <a:buSzPts val="2200"/>
              <a:buChar char="■"/>
              <a:defRPr/>
            </a:lvl3pPr>
            <a:lvl4pPr marL="1828800" lvl="3" indent="-368300">
              <a:spcBef>
                <a:spcPts val="0"/>
              </a:spcBef>
              <a:spcAft>
                <a:spcPts val="0"/>
              </a:spcAft>
              <a:buSzPts val="2200"/>
              <a:buChar char="●"/>
              <a:defRPr/>
            </a:lvl4pPr>
            <a:lvl5pPr marL="2286000" lvl="4" indent="-368300">
              <a:spcBef>
                <a:spcPts val="0"/>
              </a:spcBef>
              <a:spcAft>
                <a:spcPts val="0"/>
              </a:spcAft>
              <a:buSzPts val="2200"/>
              <a:buChar char="○"/>
              <a:defRPr/>
            </a:lvl5pPr>
            <a:lvl6pPr marL="2743200" lvl="5" indent="-368300">
              <a:spcBef>
                <a:spcPts val="0"/>
              </a:spcBef>
              <a:spcAft>
                <a:spcPts val="0"/>
              </a:spcAft>
              <a:buSzPts val="2200"/>
              <a:buChar char="■"/>
              <a:defRPr/>
            </a:lvl6pPr>
            <a:lvl7pPr marL="3200400" lvl="6" indent="-368300">
              <a:spcBef>
                <a:spcPts val="0"/>
              </a:spcBef>
              <a:spcAft>
                <a:spcPts val="0"/>
              </a:spcAft>
              <a:buSzPts val="2200"/>
              <a:buChar char="●"/>
              <a:defRPr/>
            </a:lvl7pPr>
            <a:lvl8pPr marL="3657600" lvl="7" indent="-368300">
              <a:spcBef>
                <a:spcPts val="0"/>
              </a:spcBef>
              <a:spcAft>
                <a:spcPts val="0"/>
              </a:spcAft>
              <a:buSzPts val="2200"/>
              <a:buChar char="○"/>
              <a:defRPr/>
            </a:lvl8pPr>
            <a:lvl9pPr marL="4114800" lvl="8" indent="-368300">
              <a:spcBef>
                <a:spcPts val="0"/>
              </a:spcBef>
              <a:spcAft>
                <a:spcPts val="0"/>
              </a:spcAft>
              <a:buSzPts val="2200"/>
              <a:buChar char="■"/>
              <a:defRPr/>
            </a:lvl9pPr>
          </a:lstStyle>
          <a:p>
            <a:endParaRPr/>
          </a:p>
        </p:txBody>
      </p:sp>
      <p:sp>
        <p:nvSpPr>
          <p:cNvPr id="63" name="Google Shape;63;p5"/>
          <p:cNvSpPr txBox="1">
            <a:spLocks noGrp="1"/>
          </p:cNvSpPr>
          <p:nvPr>
            <p:ph type="sldNum" idx="12"/>
          </p:nvPr>
        </p:nvSpPr>
        <p:spPr>
          <a:xfrm>
            <a:off x="16781467" y="9087337"/>
            <a:ext cx="1097400" cy="787200"/>
          </a:xfrm>
          <a:prstGeom prst="rect">
            <a:avLst/>
          </a:prstGeom>
        </p:spPr>
        <p:txBody>
          <a:bodyPr spcFirstLastPara="1" wrap="square" lIns="182850" tIns="182850" rIns="182850" bIns="18285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solidFill>
          <a:schemeClr val="dk2"/>
        </a:solidFill>
        <a:effectLst/>
      </p:bgPr>
    </p:bg>
    <p:spTree>
      <p:nvGrpSpPr>
        <p:cNvPr id="1" name="Shape 64"/>
        <p:cNvGrpSpPr/>
        <p:nvPr/>
      </p:nvGrpSpPr>
      <p:grpSpPr>
        <a:xfrm>
          <a:off x="0" y="0"/>
          <a:ext cx="0" cy="0"/>
          <a:chOff x="0" y="0"/>
          <a:chExt cx="0" cy="0"/>
        </a:xfrm>
      </p:grpSpPr>
      <p:sp>
        <p:nvSpPr>
          <p:cNvPr id="65" name="Google Shape;65;p6"/>
          <p:cNvSpPr/>
          <p:nvPr/>
        </p:nvSpPr>
        <p:spPr>
          <a:xfrm flipH="1">
            <a:off x="7165200" y="3101400"/>
            <a:ext cx="11122800" cy="7185600"/>
          </a:xfrm>
          <a:prstGeom prst="rtTriangle">
            <a:avLst/>
          </a:prstGeom>
          <a:solidFill>
            <a:schemeClr val="lt2"/>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66" name="Google Shape;66;p6"/>
          <p:cNvSpPr/>
          <p:nvPr/>
        </p:nvSpPr>
        <p:spPr>
          <a:xfrm>
            <a:off x="61" y="5649000"/>
            <a:ext cx="14740800" cy="4638000"/>
          </a:xfrm>
          <a:prstGeom prst="rtTriangle">
            <a:avLst/>
          </a:prstGeom>
          <a:solidFill>
            <a:schemeClr val="accent3"/>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67" name="Google Shape;67;p6"/>
          <p:cNvSpPr/>
          <p:nvPr/>
        </p:nvSpPr>
        <p:spPr>
          <a:xfrm>
            <a:off x="406450" y="412500"/>
            <a:ext cx="17475000" cy="9462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68" name="Google Shape;68;p6"/>
          <p:cNvSpPr txBox="1">
            <a:spLocks noGrp="1"/>
          </p:cNvSpPr>
          <p:nvPr>
            <p:ph type="title"/>
          </p:nvPr>
        </p:nvSpPr>
        <p:spPr>
          <a:xfrm>
            <a:off x="1638300" y="1691200"/>
            <a:ext cx="15011400" cy="1909200"/>
          </a:xfrm>
          <a:prstGeom prst="rect">
            <a:avLst/>
          </a:prstGeom>
        </p:spPr>
        <p:txBody>
          <a:bodyPr spcFirstLastPara="1" wrap="square" lIns="182850" tIns="182850" rIns="182850" bIns="182850" anchor="t" anchorCtr="0">
            <a:normAutofit/>
          </a:bodyPr>
          <a:lstStyle>
            <a:lvl1pPr lvl="0">
              <a:spcBef>
                <a:spcPts val="0"/>
              </a:spcBef>
              <a:spcAft>
                <a:spcPts val="0"/>
              </a:spcAft>
              <a:buSzPts val="6000"/>
              <a:buNone/>
              <a:defRPr sz="6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a:endParaRPr/>
          </a:p>
        </p:txBody>
      </p:sp>
      <p:sp>
        <p:nvSpPr>
          <p:cNvPr id="69" name="Google Shape;69;p6"/>
          <p:cNvSpPr txBox="1">
            <a:spLocks noGrp="1"/>
          </p:cNvSpPr>
          <p:nvPr>
            <p:ph type="sldNum" idx="12"/>
          </p:nvPr>
        </p:nvSpPr>
        <p:spPr>
          <a:xfrm>
            <a:off x="16781467" y="9087337"/>
            <a:ext cx="1097400" cy="787200"/>
          </a:xfrm>
          <a:prstGeom prst="rect">
            <a:avLst/>
          </a:prstGeom>
        </p:spPr>
        <p:txBody>
          <a:bodyPr spcFirstLastPara="1" wrap="square" lIns="182850" tIns="182850" rIns="182850" bIns="18285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solidFill>
          <a:schemeClr val="accent3"/>
        </a:solidFill>
        <a:effectLst/>
      </p:bgPr>
    </p:bg>
    <p:spTree>
      <p:nvGrpSpPr>
        <p:cNvPr id="1" name="Shape 70"/>
        <p:cNvGrpSpPr/>
        <p:nvPr/>
      </p:nvGrpSpPr>
      <p:grpSpPr>
        <a:xfrm>
          <a:off x="0" y="0"/>
          <a:ext cx="0" cy="0"/>
          <a:chOff x="0" y="0"/>
          <a:chExt cx="0" cy="0"/>
        </a:xfrm>
      </p:grpSpPr>
      <p:sp>
        <p:nvSpPr>
          <p:cNvPr id="71" name="Google Shape;71;p7"/>
          <p:cNvSpPr/>
          <p:nvPr/>
        </p:nvSpPr>
        <p:spPr>
          <a:xfrm flipH="1">
            <a:off x="7165200" y="3101400"/>
            <a:ext cx="11122800" cy="7185600"/>
          </a:xfrm>
          <a:prstGeom prst="rtTriangle">
            <a:avLst/>
          </a:prstGeom>
          <a:solidFill>
            <a:schemeClr val="lt2"/>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72" name="Google Shape;72;p7"/>
          <p:cNvSpPr/>
          <p:nvPr/>
        </p:nvSpPr>
        <p:spPr>
          <a:xfrm>
            <a:off x="61" y="5649000"/>
            <a:ext cx="14740800" cy="4638000"/>
          </a:xfrm>
          <a:prstGeom prst="rtTriangle">
            <a:avLst/>
          </a:prstGeom>
          <a:solidFill>
            <a:schemeClr val="dk2"/>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73" name="Google Shape;73;p7"/>
          <p:cNvSpPr/>
          <p:nvPr/>
        </p:nvSpPr>
        <p:spPr>
          <a:xfrm>
            <a:off x="406450" y="412500"/>
            <a:ext cx="17475000" cy="9462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74" name="Google Shape;74;p7"/>
          <p:cNvSpPr txBox="1">
            <a:spLocks noGrp="1"/>
          </p:cNvSpPr>
          <p:nvPr>
            <p:ph type="title"/>
          </p:nvPr>
        </p:nvSpPr>
        <p:spPr>
          <a:xfrm>
            <a:off x="1638300" y="1691200"/>
            <a:ext cx="7418400" cy="2766000"/>
          </a:xfrm>
          <a:prstGeom prst="rect">
            <a:avLst/>
          </a:prstGeom>
        </p:spPr>
        <p:txBody>
          <a:bodyPr spcFirstLastPara="1" wrap="square" lIns="182850" tIns="182850" rIns="182850" bIns="182850" anchor="t" anchorCtr="0">
            <a:normAutofit/>
          </a:bodyPr>
          <a:lstStyle>
            <a:lvl1pPr lvl="0">
              <a:spcBef>
                <a:spcPts val="0"/>
              </a:spcBef>
              <a:spcAft>
                <a:spcPts val="0"/>
              </a:spcAft>
              <a:buSzPts val="6000"/>
              <a:buNone/>
              <a:defRPr sz="6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a:endParaRPr/>
          </a:p>
        </p:txBody>
      </p:sp>
      <p:sp>
        <p:nvSpPr>
          <p:cNvPr id="75" name="Google Shape;75;p7"/>
          <p:cNvSpPr txBox="1">
            <a:spLocks noGrp="1"/>
          </p:cNvSpPr>
          <p:nvPr>
            <p:ph type="body" idx="1"/>
          </p:nvPr>
        </p:nvSpPr>
        <p:spPr>
          <a:xfrm>
            <a:off x="1661400" y="4638100"/>
            <a:ext cx="7418400" cy="4239600"/>
          </a:xfrm>
          <a:prstGeom prst="rect">
            <a:avLst/>
          </a:prstGeom>
        </p:spPr>
        <p:txBody>
          <a:bodyPr spcFirstLastPara="1" wrap="square" lIns="182850" tIns="182850" rIns="182850" bIns="182850" anchor="t" anchorCtr="0">
            <a:normAutofit/>
          </a:bodyPr>
          <a:lstStyle>
            <a:lvl1pPr marL="457200" lvl="0" indent="-393700">
              <a:spcBef>
                <a:spcPts val="0"/>
              </a:spcBef>
              <a:spcAft>
                <a:spcPts val="0"/>
              </a:spcAft>
              <a:buSzPts val="2600"/>
              <a:buChar char="●"/>
              <a:defRPr/>
            </a:lvl1pPr>
            <a:lvl2pPr marL="914400" lvl="1" indent="-368300">
              <a:spcBef>
                <a:spcPts val="0"/>
              </a:spcBef>
              <a:spcAft>
                <a:spcPts val="0"/>
              </a:spcAft>
              <a:buSzPts val="2200"/>
              <a:buChar char="○"/>
              <a:defRPr/>
            </a:lvl2pPr>
            <a:lvl3pPr marL="1371600" lvl="2" indent="-368300">
              <a:spcBef>
                <a:spcPts val="0"/>
              </a:spcBef>
              <a:spcAft>
                <a:spcPts val="0"/>
              </a:spcAft>
              <a:buSzPts val="2200"/>
              <a:buChar char="■"/>
              <a:defRPr/>
            </a:lvl3pPr>
            <a:lvl4pPr marL="1828800" lvl="3" indent="-368300">
              <a:spcBef>
                <a:spcPts val="0"/>
              </a:spcBef>
              <a:spcAft>
                <a:spcPts val="0"/>
              </a:spcAft>
              <a:buSzPts val="2200"/>
              <a:buChar char="●"/>
              <a:defRPr/>
            </a:lvl4pPr>
            <a:lvl5pPr marL="2286000" lvl="4" indent="-368300">
              <a:spcBef>
                <a:spcPts val="0"/>
              </a:spcBef>
              <a:spcAft>
                <a:spcPts val="0"/>
              </a:spcAft>
              <a:buSzPts val="2200"/>
              <a:buChar char="○"/>
              <a:defRPr/>
            </a:lvl5pPr>
            <a:lvl6pPr marL="2743200" lvl="5" indent="-368300">
              <a:spcBef>
                <a:spcPts val="0"/>
              </a:spcBef>
              <a:spcAft>
                <a:spcPts val="0"/>
              </a:spcAft>
              <a:buSzPts val="2200"/>
              <a:buChar char="■"/>
              <a:defRPr/>
            </a:lvl6pPr>
            <a:lvl7pPr marL="3200400" lvl="6" indent="-368300">
              <a:spcBef>
                <a:spcPts val="0"/>
              </a:spcBef>
              <a:spcAft>
                <a:spcPts val="0"/>
              </a:spcAft>
              <a:buSzPts val="2200"/>
              <a:buChar char="●"/>
              <a:defRPr/>
            </a:lvl7pPr>
            <a:lvl8pPr marL="3657600" lvl="7" indent="-368300">
              <a:spcBef>
                <a:spcPts val="0"/>
              </a:spcBef>
              <a:spcAft>
                <a:spcPts val="0"/>
              </a:spcAft>
              <a:buSzPts val="2200"/>
              <a:buChar char="○"/>
              <a:defRPr/>
            </a:lvl8pPr>
            <a:lvl9pPr marL="4114800" lvl="8" indent="-368300">
              <a:spcBef>
                <a:spcPts val="0"/>
              </a:spcBef>
              <a:spcAft>
                <a:spcPts val="0"/>
              </a:spcAft>
              <a:buSzPts val="2200"/>
              <a:buChar char="■"/>
              <a:defRPr/>
            </a:lvl9pPr>
          </a:lstStyle>
          <a:p>
            <a:endParaRPr/>
          </a:p>
        </p:txBody>
      </p:sp>
      <p:sp>
        <p:nvSpPr>
          <p:cNvPr id="76" name="Google Shape;76;p7"/>
          <p:cNvSpPr txBox="1">
            <a:spLocks noGrp="1"/>
          </p:cNvSpPr>
          <p:nvPr>
            <p:ph type="sldNum" idx="12"/>
          </p:nvPr>
        </p:nvSpPr>
        <p:spPr>
          <a:xfrm>
            <a:off x="16781467" y="9087337"/>
            <a:ext cx="1097400" cy="787200"/>
          </a:xfrm>
          <a:prstGeom prst="rect">
            <a:avLst/>
          </a:prstGeom>
        </p:spPr>
        <p:txBody>
          <a:bodyPr spcFirstLastPara="1" wrap="square" lIns="182850" tIns="182850" rIns="182850" bIns="18285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1"/>
        </a:solidFill>
        <a:effectLst/>
      </p:bgPr>
    </p:bg>
    <p:spTree>
      <p:nvGrpSpPr>
        <p:cNvPr id="1" name="Shape 77"/>
        <p:cNvGrpSpPr/>
        <p:nvPr/>
      </p:nvGrpSpPr>
      <p:grpSpPr>
        <a:xfrm>
          <a:off x="0" y="0"/>
          <a:ext cx="0" cy="0"/>
          <a:chOff x="0" y="0"/>
          <a:chExt cx="0" cy="0"/>
        </a:xfrm>
      </p:grpSpPr>
      <p:sp>
        <p:nvSpPr>
          <p:cNvPr id="78" name="Google Shape;78;p8"/>
          <p:cNvSpPr/>
          <p:nvPr/>
        </p:nvSpPr>
        <p:spPr>
          <a:xfrm>
            <a:off x="0" y="5646288"/>
            <a:ext cx="14738400" cy="4633800"/>
          </a:xfrm>
          <a:prstGeom prst="rtTriangle">
            <a:avLst/>
          </a:prstGeom>
          <a:solidFill>
            <a:schemeClr val="accent6"/>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79" name="Google Shape;79;p8"/>
          <p:cNvSpPr/>
          <p:nvPr/>
        </p:nvSpPr>
        <p:spPr>
          <a:xfrm flipH="1">
            <a:off x="7166420" y="3108226"/>
            <a:ext cx="11121000" cy="7179000"/>
          </a:xfrm>
          <a:prstGeom prst="rtTriangle">
            <a:avLst/>
          </a:prstGeom>
          <a:solidFill>
            <a:schemeClr val="lt2"/>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grpSp>
        <p:nvGrpSpPr>
          <p:cNvPr id="80" name="Google Shape;80;p8"/>
          <p:cNvGrpSpPr/>
          <p:nvPr/>
        </p:nvGrpSpPr>
        <p:grpSpPr>
          <a:xfrm>
            <a:off x="511982" y="-236"/>
            <a:ext cx="4502694" cy="2086816"/>
            <a:chOff x="3961956" y="4383950"/>
            <a:chExt cx="1160548" cy="548700"/>
          </a:xfrm>
        </p:grpSpPr>
        <p:sp>
          <p:nvSpPr>
            <p:cNvPr id="81" name="Google Shape;81;p8"/>
            <p:cNvSpPr/>
            <p:nvPr/>
          </p:nvSpPr>
          <p:spPr>
            <a:xfrm>
              <a:off x="4224904" y="4383950"/>
              <a:ext cx="897600" cy="548700"/>
            </a:xfrm>
            <a:prstGeom prst="parallelogram">
              <a:avLst>
                <a:gd name="adj" fmla="val 153193"/>
              </a:avLst>
            </a:prstGeom>
            <a:solidFill>
              <a:schemeClr val="dk1"/>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82" name="Google Shape;82;p8"/>
            <p:cNvSpPr/>
            <p:nvPr/>
          </p:nvSpPr>
          <p:spPr>
            <a:xfrm>
              <a:off x="4093430" y="4383950"/>
              <a:ext cx="897600" cy="548700"/>
            </a:xfrm>
            <a:prstGeom prst="parallelogram">
              <a:avLst>
                <a:gd name="adj" fmla="val 153193"/>
              </a:avLst>
            </a:prstGeom>
            <a:solidFill>
              <a:schemeClr val="dk1"/>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83" name="Google Shape;83;p8"/>
            <p:cNvSpPr/>
            <p:nvPr/>
          </p:nvSpPr>
          <p:spPr>
            <a:xfrm>
              <a:off x="3961956" y="4383950"/>
              <a:ext cx="897600" cy="548700"/>
            </a:xfrm>
            <a:prstGeom prst="parallelogram">
              <a:avLst>
                <a:gd name="adj" fmla="val 153193"/>
              </a:avLst>
            </a:prstGeom>
            <a:solidFill>
              <a:schemeClr val="dk1"/>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grpSp>
      <p:sp>
        <p:nvSpPr>
          <p:cNvPr id="84" name="Google Shape;84;p8"/>
          <p:cNvSpPr/>
          <p:nvPr/>
        </p:nvSpPr>
        <p:spPr>
          <a:xfrm>
            <a:off x="406450" y="412500"/>
            <a:ext cx="17475000" cy="9462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grpSp>
        <p:nvGrpSpPr>
          <p:cNvPr id="85" name="Google Shape;85;p8"/>
          <p:cNvGrpSpPr/>
          <p:nvPr/>
        </p:nvGrpSpPr>
        <p:grpSpPr>
          <a:xfrm>
            <a:off x="69869" y="9044251"/>
            <a:ext cx="3186612" cy="1234144"/>
            <a:chOff x="6917201" y="0"/>
            <a:chExt cx="2227777" cy="863400"/>
          </a:xfrm>
        </p:grpSpPr>
        <p:sp>
          <p:nvSpPr>
            <p:cNvPr id="86" name="Google Shape;86;p8"/>
            <p:cNvSpPr/>
            <p:nvPr/>
          </p:nvSpPr>
          <p:spPr>
            <a:xfrm>
              <a:off x="7641677" y="0"/>
              <a:ext cx="1503300" cy="863400"/>
            </a:xfrm>
            <a:prstGeom prst="parallelogram">
              <a:avLst>
                <a:gd name="adj" fmla="val 158024"/>
              </a:avLst>
            </a:prstGeom>
            <a:solidFill>
              <a:schemeClr val="accent6"/>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87" name="Google Shape;87;p8"/>
            <p:cNvSpPr/>
            <p:nvPr/>
          </p:nvSpPr>
          <p:spPr>
            <a:xfrm>
              <a:off x="7279439" y="0"/>
              <a:ext cx="1503300" cy="863400"/>
            </a:xfrm>
            <a:prstGeom prst="parallelogram">
              <a:avLst>
                <a:gd name="adj" fmla="val 158024"/>
              </a:avLst>
            </a:prstGeom>
            <a:solidFill>
              <a:schemeClr val="accent6"/>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88" name="Google Shape;88;p8"/>
            <p:cNvSpPr/>
            <p:nvPr/>
          </p:nvSpPr>
          <p:spPr>
            <a:xfrm>
              <a:off x="6917201" y="0"/>
              <a:ext cx="1503300" cy="863400"/>
            </a:xfrm>
            <a:prstGeom prst="parallelogram">
              <a:avLst>
                <a:gd name="adj" fmla="val 158024"/>
              </a:avLst>
            </a:prstGeom>
            <a:solidFill>
              <a:schemeClr val="accent6"/>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grpSp>
      <p:grpSp>
        <p:nvGrpSpPr>
          <p:cNvPr id="89" name="Google Shape;89;p8"/>
          <p:cNvGrpSpPr/>
          <p:nvPr/>
        </p:nvGrpSpPr>
        <p:grpSpPr>
          <a:xfrm>
            <a:off x="11772706" y="2486"/>
            <a:ext cx="6514910" cy="2523027"/>
            <a:chOff x="6917201" y="0"/>
            <a:chExt cx="2227777" cy="863400"/>
          </a:xfrm>
        </p:grpSpPr>
        <p:sp>
          <p:nvSpPr>
            <p:cNvPr id="90" name="Google Shape;90;p8"/>
            <p:cNvSpPr/>
            <p:nvPr/>
          </p:nvSpPr>
          <p:spPr>
            <a:xfrm>
              <a:off x="7641677" y="0"/>
              <a:ext cx="1503300" cy="863400"/>
            </a:xfrm>
            <a:prstGeom prst="parallelogram">
              <a:avLst>
                <a:gd name="adj" fmla="val 158024"/>
              </a:avLst>
            </a:prstGeom>
            <a:solidFill>
              <a:schemeClr val="accent1"/>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91" name="Google Shape;91;p8"/>
            <p:cNvSpPr/>
            <p:nvPr/>
          </p:nvSpPr>
          <p:spPr>
            <a:xfrm>
              <a:off x="7279439" y="0"/>
              <a:ext cx="1503300" cy="863400"/>
            </a:xfrm>
            <a:prstGeom prst="parallelogram">
              <a:avLst>
                <a:gd name="adj" fmla="val 158024"/>
              </a:avLst>
            </a:prstGeom>
            <a:solidFill>
              <a:schemeClr val="accent1"/>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92" name="Google Shape;92;p8"/>
            <p:cNvSpPr/>
            <p:nvPr/>
          </p:nvSpPr>
          <p:spPr>
            <a:xfrm>
              <a:off x="6917201" y="0"/>
              <a:ext cx="1503300" cy="863400"/>
            </a:xfrm>
            <a:prstGeom prst="parallelogram">
              <a:avLst>
                <a:gd name="adj" fmla="val 158024"/>
              </a:avLst>
            </a:prstGeom>
            <a:solidFill>
              <a:schemeClr val="accent1"/>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grpSp>
      <p:sp>
        <p:nvSpPr>
          <p:cNvPr id="93" name="Google Shape;93;p8"/>
          <p:cNvSpPr txBox="1">
            <a:spLocks noGrp="1"/>
          </p:cNvSpPr>
          <p:nvPr>
            <p:ph type="title"/>
          </p:nvPr>
        </p:nvSpPr>
        <p:spPr>
          <a:xfrm>
            <a:off x="2787858" y="2602292"/>
            <a:ext cx="12733800" cy="5078400"/>
          </a:xfrm>
          <a:prstGeom prst="rect">
            <a:avLst/>
          </a:prstGeom>
        </p:spPr>
        <p:txBody>
          <a:bodyPr spcFirstLastPara="1" wrap="square" lIns="182850" tIns="182850" rIns="182850" bIns="182850" anchor="ctr" anchorCtr="0">
            <a:normAutofit/>
          </a:bodyPr>
          <a:lstStyle>
            <a:lvl1pPr lvl="0" algn="ctr">
              <a:spcBef>
                <a:spcPts val="0"/>
              </a:spcBef>
              <a:spcAft>
                <a:spcPts val="0"/>
              </a:spcAft>
              <a:buSzPts val="6400"/>
              <a:buNone/>
              <a:defRPr sz="6400"/>
            </a:lvl1pPr>
            <a:lvl2pPr lvl="1" algn="ctr">
              <a:spcBef>
                <a:spcPts val="0"/>
              </a:spcBef>
              <a:spcAft>
                <a:spcPts val="0"/>
              </a:spcAft>
              <a:buSzPts val="6400"/>
              <a:buNone/>
              <a:defRPr sz="6400"/>
            </a:lvl2pPr>
            <a:lvl3pPr lvl="2" algn="ctr">
              <a:spcBef>
                <a:spcPts val="0"/>
              </a:spcBef>
              <a:spcAft>
                <a:spcPts val="0"/>
              </a:spcAft>
              <a:buSzPts val="6400"/>
              <a:buNone/>
              <a:defRPr sz="6400"/>
            </a:lvl3pPr>
            <a:lvl4pPr lvl="3" algn="ctr">
              <a:spcBef>
                <a:spcPts val="0"/>
              </a:spcBef>
              <a:spcAft>
                <a:spcPts val="0"/>
              </a:spcAft>
              <a:buSzPts val="6400"/>
              <a:buNone/>
              <a:defRPr sz="6400"/>
            </a:lvl4pPr>
            <a:lvl5pPr lvl="4" algn="ctr">
              <a:spcBef>
                <a:spcPts val="0"/>
              </a:spcBef>
              <a:spcAft>
                <a:spcPts val="0"/>
              </a:spcAft>
              <a:buSzPts val="6400"/>
              <a:buNone/>
              <a:defRPr sz="6400"/>
            </a:lvl5pPr>
            <a:lvl6pPr lvl="5" algn="ctr">
              <a:spcBef>
                <a:spcPts val="0"/>
              </a:spcBef>
              <a:spcAft>
                <a:spcPts val="0"/>
              </a:spcAft>
              <a:buSzPts val="6400"/>
              <a:buNone/>
              <a:defRPr sz="6400"/>
            </a:lvl6pPr>
            <a:lvl7pPr lvl="6" algn="ctr">
              <a:spcBef>
                <a:spcPts val="0"/>
              </a:spcBef>
              <a:spcAft>
                <a:spcPts val="0"/>
              </a:spcAft>
              <a:buSzPts val="6400"/>
              <a:buNone/>
              <a:defRPr sz="6400"/>
            </a:lvl7pPr>
            <a:lvl8pPr lvl="7" algn="ctr">
              <a:spcBef>
                <a:spcPts val="0"/>
              </a:spcBef>
              <a:spcAft>
                <a:spcPts val="0"/>
              </a:spcAft>
              <a:buSzPts val="6400"/>
              <a:buNone/>
              <a:defRPr sz="6400"/>
            </a:lvl8pPr>
            <a:lvl9pPr lvl="8" algn="ctr">
              <a:spcBef>
                <a:spcPts val="0"/>
              </a:spcBef>
              <a:spcAft>
                <a:spcPts val="0"/>
              </a:spcAft>
              <a:buSzPts val="6400"/>
              <a:buNone/>
              <a:defRPr sz="6400"/>
            </a:lvl9pPr>
          </a:lstStyle>
          <a:p>
            <a:endParaRPr/>
          </a:p>
        </p:txBody>
      </p:sp>
      <p:sp>
        <p:nvSpPr>
          <p:cNvPr id="94" name="Google Shape;94;p8"/>
          <p:cNvSpPr txBox="1">
            <a:spLocks noGrp="1"/>
          </p:cNvSpPr>
          <p:nvPr>
            <p:ph type="sldNum" idx="12"/>
          </p:nvPr>
        </p:nvSpPr>
        <p:spPr>
          <a:xfrm>
            <a:off x="16781467" y="9087337"/>
            <a:ext cx="1097400" cy="787200"/>
          </a:xfrm>
          <a:prstGeom prst="rect">
            <a:avLst/>
          </a:prstGeom>
        </p:spPr>
        <p:txBody>
          <a:bodyPr spcFirstLastPara="1" wrap="square" lIns="182850" tIns="182850" rIns="182850" bIns="18285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solidFill>
          <a:schemeClr val="dk2"/>
        </a:solidFill>
        <a:effectLst/>
      </p:bgPr>
    </p:bg>
    <p:spTree>
      <p:nvGrpSpPr>
        <p:cNvPr id="1" name="Shape 95"/>
        <p:cNvGrpSpPr/>
        <p:nvPr/>
      </p:nvGrpSpPr>
      <p:grpSpPr>
        <a:xfrm>
          <a:off x="0" y="0"/>
          <a:ext cx="0" cy="0"/>
          <a:chOff x="0" y="0"/>
          <a:chExt cx="0" cy="0"/>
        </a:xfrm>
      </p:grpSpPr>
      <p:sp>
        <p:nvSpPr>
          <p:cNvPr id="96" name="Google Shape;96;p9"/>
          <p:cNvSpPr/>
          <p:nvPr/>
        </p:nvSpPr>
        <p:spPr>
          <a:xfrm flipH="1">
            <a:off x="7165200" y="3101400"/>
            <a:ext cx="11122800" cy="7185600"/>
          </a:xfrm>
          <a:prstGeom prst="rtTriangle">
            <a:avLst/>
          </a:prstGeom>
          <a:solidFill>
            <a:schemeClr val="lt2"/>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97" name="Google Shape;97;p9"/>
          <p:cNvSpPr/>
          <p:nvPr/>
        </p:nvSpPr>
        <p:spPr>
          <a:xfrm>
            <a:off x="61" y="5649000"/>
            <a:ext cx="14740800" cy="4638000"/>
          </a:xfrm>
          <a:prstGeom prst="rtTriangle">
            <a:avLst/>
          </a:prstGeom>
          <a:solidFill>
            <a:schemeClr val="accent3"/>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98" name="Google Shape;98;p9"/>
          <p:cNvSpPr/>
          <p:nvPr/>
        </p:nvSpPr>
        <p:spPr>
          <a:xfrm>
            <a:off x="406450" y="412500"/>
            <a:ext cx="17475000" cy="9462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99" name="Google Shape;99;p9"/>
          <p:cNvSpPr txBox="1">
            <a:spLocks noGrp="1"/>
          </p:cNvSpPr>
          <p:nvPr>
            <p:ph type="title"/>
          </p:nvPr>
        </p:nvSpPr>
        <p:spPr>
          <a:xfrm>
            <a:off x="1638300" y="1691200"/>
            <a:ext cx="12848400" cy="1410000"/>
          </a:xfrm>
          <a:prstGeom prst="rect">
            <a:avLst/>
          </a:prstGeom>
        </p:spPr>
        <p:txBody>
          <a:bodyPr spcFirstLastPara="1" wrap="square" lIns="182850" tIns="182850" rIns="182850" bIns="182850" anchor="t" anchorCtr="0">
            <a:normAutofit/>
          </a:bodyPr>
          <a:lstStyle>
            <a:lvl1pPr lvl="0">
              <a:spcBef>
                <a:spcPts val="0"/>
              </a:spcBef>
              <a:spcAft>
                <a:spcPts val="0"/>
              </a:spcAft>
              <a:buSzPts val="6000"/>
              <a:buNone/>
              <a:defRPr sz="6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a:endParaRPr/>
          </a:p>
        </p:txBody>
      </p:sp>
      <p:sp>
        <p:nvSpPr>
          <p:cNvPr id="100" name="Google Shape;100;p9"/>
          <p:cNvSpPr txBox="1">
            <a:spLocks noGrp="1"/>
          </p:cNvSpPr>
          <p:nvPr>
            <p:ph type="subTitle" idx="1"/>
          </p:nvPr>
        </p:nvSpPr>
        <p:spPr>
          <a:xfrm>
            <a:off x="1638300" y="3101400"/>
            <a:ext cx="11719800" cy="787200"/>
          </a:xfrm>
          <a:prstGeom prst="rect">
            <a:avLst/>
          </a:prstGeom>
        </p:spPr>
        <p:txBody>
          <a:bodyPr spcFirstLastPara="1" wrap="square" lIns="182850" tIns="182850" rIns="182850" bIns="182850" anchor="t" anchorCtr="0">
            <a:normAutofit/>
          </a:bodyPr>
          <a:lstStyle>
            <a:lvl1pPr lvl="0">
              <a:lnSpc>
                <a:spcPct val="100000"/>
              </a:lnSpc>
              <a:spcBef>
                <a:spcPts val="0"/>
              </a:spcBef>
              <a:spcAft>
                <a:spcPts val="0"/>
              </a:spcAft>
              <a:buClr>
                <a:schemeClr val="lt1"/>
              </a:buClr>
              <a:buSzPts val="3200"/>
              <a:buNone/>
              <a:defRPr sz="3200">
                <a:solidFill>
                  <a:schemeClr val="lt1"/>
                </a:solidFill>
              </a:defRPr>
            </a:lvl1pPr>
            <a:lvl2pPr lvl="1">
              <a:lnSpc>
                <a:spcPct val="100000"/>
              </a:lnSpc>
              <a:spcBef>
                <a:spcPts val="0"/>
              </a:spcBef>
              <a:spcAft>
                <a:spcPts val="0"/>
              </a:spcAft>
              <a:buClr>
                <a:schemeClr val="lt1"/>
              </a:buClr>
              <a:buSzPts val="3200"/>
              <a:buNone/>
              <a:defRPr sz="3200">
                <a:solidFill>
                  <a:schemeClr val="lt1"/>
                </a:solidFill>
              </a:defRPr>
            </a:lvl2pPr>
            <a:lvl3pPr lvl="2">
              <a:lnSpc>
                <a:spcPct val="100000"/>
              </a:lnSpc>
              <a:spcBef>
                <a:spcPts val="0"/>
              </a:spcBef>
              <a:spcAft>
                <a:spcPts val="0"/>
              </a:spcAft>
              <a:buClr>
                <a:schemeClr val="lt1"/>
              </a:buClr>
              <a:buSzPts val="3200"/>
              <a:buNone/>
              <a:defRPr sz="3200">
                <a:solidFill>
                  <a:schemeClr val="lt1"/>
                </a:solidFill>
              </a:defRPr>
            </a:lvl3pPr>
            <a:lvl4pPr lvl="3">
              <a:lnSpc>
                <a:spcPct val="100000"/>
              </a:lnSpc>
              <a:spcBef>
                <a:spcPts val="0"/>
              </a:spcBef>
              <a:spcAft>
                <a:spcPts val="0"/>
              </a:spcAft>
              <a:buClr>
                <a:schemeClr val="lt1"/>
              </a:buClr>
              <a:buSzPts val="3200"/>
              <a:buNone/>
              <a:defRPr sz="3200">
                <a:solidFill>
                  <a:schemeClr val="lt1"/>
                </a:solidFill>
              </a:defRPr>
            </a:lvl4pPr>
            <a:lvl5pPr lvl="4">
              <a:lnSpc>
                <a:spcPct val="100000"/>
              </a:lnSpc>
              <a:spcBef>
                <a:spcPts val="0"/>
              </a:spcBef>
              <a:spcAft>
                <a:spcPts val="0"/>
              </a:spcAft>
              <a:buClr>
                <a:schemeClr val="lt1"/>
              </a:buClr>
              <a:buSzPts val="3200"/>
              <a:buNone/>
              <a:defRPr sz="3200">
                <a:solidFill>
                  <a:schemeClr val="lt1"/>
                </a:solidFill>
              </a:defRPr>
            </a:lvl5pPr>
            <a:lvl6pPr lvl="5">
              <a:lnSpc>
                <a:spcPct val="100000"/>
              </a:lnSpc>
              <a:spcBef>
                <a:spcPts val="0"/>
              </a:spcBef>
              <a:spcAft>
                <a:spcPts val="0"/>
              </a:spcAft>
              <a:buClr>
                <a:schemeClr val="lt1"/>
              </a:buClr>
              <a:buSzPts val="3200"/>
              <a:buNone/>
              <a:defRPr sz="3200">
                <a:solidFill>
                  <a:schemeClr val="lt1"/>
                </a:solidFill>
              </a:defRPr>
            </a:lvl6pPr>
            <a:lvl7pPr lvl="6">
              <a:lnSpc>
                <a:spcPct val="100000"/>
              </a:lnSpc>
              <a:spcBef>
                <a:spcPts val="0"/>
              </a:spcBef>
              <a:spcAft>
                <a:spcPts val="0"/>
              </a:spcAft>
              <a:buClr>
                <a:schemeClr val="lt1"/>
              </a:buClr>
              <a:buSzPts val="3200"/>
              <a:buNone/>
              <a:defRPr sz="3200">
                <a:solidFill>
                  <a:schemeClr val="lt1"/>
                </a:solidFill>
              </a:defRPr>
            </a:lvl7pPr>
            <a:lvl8pPr lvl="7">
              <a:lnSpc>
                <a:spcPct val="100000"/>
              </a:lnSpc>
              <a:spcBef>
                <a:spcPts val="0"/>
              </a:spcBef>
              <a:spcAft>
                <a:spcPts val="0"/>
              </a:spcAft>
              <a:buClr>
                <a:schemeClr val="lt1"/>
              </a:buClr>
              <a:buSzPts val="3200"/>
              <a:buNone/>
              <a:defRPr sz="3200">
                <a:solidFill>
                  <a:schemeClr val="lt1"/>
                </a:solidFill>
              </a:defRPr>
            </a:lvl8pPr>
            <a:lvl9pPr lvl="8">
              <a:lnSpc>
                <a:spcPct val="100000"/>
              </a:lnSpc>
              <a:spcBef>
                <a:spcPts val="0"/>
              </a:spcBef>
              <a:spcAft>
                <a:spcPts val="0"/>
              </a:spcAft>
              <a:buClr>
                <a:schemeClr val="lt1"/>
              </a:buClr>
              <a:buSzPts val="3200"/>
              <a:buNone/>
              <a:defRPr sz="3200">
                <a:solidFill>
                  <a:schemeClr val="lt1"/>
                </a:solidFill>
              </a:defRPr>
            </a:lvl9pPr>
          </a:lstStyle>
          <a:p>
            <a:endParaRPr/>
          </a:p>
        </p:txBody>
      </p:sp>
      <p:sp>
        <p:nvSpPr>
          <p:cNvPr id="101" name="Google Shape;101;p9"/>
          <p:cNvSpPr txBox="1">
            <a:spLocks noGrp="1"/>
          </p:cNvSpPr>
          <p:nvPr>
            <p:ph type="body" idx="2"/>
          </p:nvPr>
        </p:nvSpPr>
        <p:spPr>
          <a:xfrm>
            <a:off x="1638300" y="4934100"/>
            <a:ext cx="11719800" cy="4191000"/>
          </a:xfrm>
          <a:prstGeom prst="rect">
            <a:avLst/>
          </a:prstGeom>
        </p:spPr>
        <p:txBody>
          <a:bodyPr spcFirstLastPara="1" wrap="square" lIns="182850" tIns="182850" rIns="182850" bIns="182850" anchor="t" anchorCtr="0">
            <a:normAutofit/>
          </a:bodyPr>
          <a:lstStyle>
            <a:lvl1pPr marL="457200" lvl="0" indent="-393700">
              <a:spcBef>
                <a:spcPts val="0"/>
              </a:spcBef>
              <a:spcAft>
                <a:spcPts val="0"/>
              </a:spcAft>
              <a:buSzPts val="2600"/>
              <a:buChar char="●"/>
              <a:defRPr/>
            </a:lvl1pPr>
            <a:lvl2pPr marL="914400" lvl="1" indent="-368300">
              <a:spcBef>
                <a:spcPts val="0"/>
              </a:spcBef>
              <a:spcAft>
                <a:spcPts val="0"/>
              </a:spcAft>
              <a:buSzPts val="2200"/>
              <a:buChar char="○"/>
              <a:defRPr/>
            </a:lvl2pPr>
            <a:lvl3pPr marL="1371600" lvl="2" indent="-368300">
              <a:spcBef>
                <a:spcPts val="0"/>
              </a:spcBef>
              <a:spcAft>
                <a:spcPts val="0"/>
              </a:spcAft>
              <a:buSzPts val="2200"/>
              <a:buChar char="■"/>
              <a:defRPr/>
            </a:lvl3pPr>
            <a:lvl4pPr marL="1828800" lvl="3" indent="-368300">
              <a:spcBef>
                <a:spcPts val="0"/>
              </a:spcBef>
              <a:spcAft>
                <a:spcPts val="0"/>
              </a:spcAft>
              <a:buSzPts val="2200"/>
              <a:buChar char="●"/>
              <a:defRPr/>
            </a:lvl4pPr>
            <a:lvl5pPr marL="2286000" lvl="4" indent="-368300">
              <a:spcBef>
                <a:spcPts val="0"/>
              </a:spcBef>
              <a:spcAft>
                <a:spcPts val="0"/>
              </a:spcAft>
              <a:buSzPts val="2200"/>
              <a:buChar char="○"/>
              <a:defRPr/>
            </a:lvl5pPr>
            <a:lvl6pPr marL="2743200" lvl="5" indent="-368300">
              <a:spcBef>
                <a:spcPts val="0"/>
              </a:spcBef>
              <a:spcAft>
                <a:spcPts val="0"/>
              </a:spcAft>
              <a:buSzPts val="2200"/>
              <a:buChar char="■"/>
              <a:defRPr/>
            </a:lvl6pPr>
            <a:lvl7pPr marL="3200400" lvl="6" indent="-368300">
              <a:spcBef>
                <a:spcPts val="0"/>
              </a:spcBef>
              <a:spcAft>
                <a:spcPts val="0"/>
              </a:spcAft>
              <a:buSzPts val="2200"/>
              <a:buChar char="●"/>
              <a:defRPr/>
            </a:lvl7pPr>
            <a:lvl8pPr marL="3657600" lvl="7" indent="-368300">
              <a:spcBef>
                <a:spcPts val="0"/>
              </a:spcBef>
              <a:spcAft>
                <a:spcPts val="0"/>
              </a:spcAft>
              <a:buSzPts val="2200"/>
              <a:buChar char="○"/>
              <a:defRPr/>
            </a:lvl8pPr>
            <a:lvl9pPr marL="4114800" lvl="8" indent="-368300">
              <a:spcBef>
                <a:spcPts val="0"/>
              </a:spcBef>
              <a:spcAft>
                <a:spcPts val="0"/>
              </a:spcAft>
              <a:buSzPts val="2200"/>
              <a:buChar char="■"/>
              <a:defRPr/>
            </a:lvl9pPr>
          </a:lstStyle>
          <a:p>
            <a:endParaRPr/>
          </a:p>
        </p:txBody>
      </p:sp>
      <p:sp>
        <p:nvSpPr>
          <p:cNvPr id="102" name="Google Shape;102;p9"/>
          <p:cNvSpPr txBox="1">
            <a:spLocks noGrp="1"/>
          </p:cNvSpPr>
          <p:nvPr>
            <p:ph type="sldNum" idx="12"/>
          </p:nvPr>
        </p:nvSpPr>
        <p:spPr>
          <a:xfrm>
            <a:off x="16781467" y="9087337"/>
            <a:ext cx="1097400" cy="787200"/>
          </a:xfrm>
          <a:prstGeom prst="rect">
            <a:avLst/>
          </a:prstGeom>
        </p:spPr>
        <p:txBody>
          <a:bodyPr spcFirstLastPara="1" wrap="square" lIns="182850" tIns="182850" rIns="182850" bIns="18285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bg>
      <p:bgPr>
        <a:solidFill>
          <a:schemeClr val="accent1"/>
        </a:solidFill>
        <a:effectLst/>
      </p:bgPr>
    </p:bg>
    <p:spTree>
      <p:nvGrpSpPr>
        <p:cNvPr id="1" name="Shape 103"/>
        <p:cNvGrpSpPr/>
        <p:nvPr/>
      </p:nvGrpSpPr>
      <p:grpSpPr>
        <a:xfrm>
          <a:off x="0" y="0"/>
          <a:ext cx="0" cy="0"/>
          <a:chOff x="0" y="0"/>
          <a:chExt cx="0" cy="0"/>
        </a:xfrm>
      </p:grpSpPr>
      <p:sp>
        <p:nvSpPr>
          <p:cNvPr id="104" name="Google Shape;104;p10"/>
          <p:cNvSpPr/>
          <p:nvPr/>
        </p:nvSpPr>
        <p:spPr>
          <a:xfrm>
            <a:off x="61" y="5649000"/>
            <a:ext cx="14740800" cy="4638000"/>
          </a:xfrm>
          <a:prstGeom prst="rtTriangle">
            <a:avLst/>
          </a:prstGeom>
          <a:solidFill>
            <a:schemeClr val="lt2"/>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105" name="Google Shape;105;p10"/>
          <p:cNvSpPr/>
          <p:nvPr/>
        </p:nvSpPr>
        <p:spPr>
          <a:xfrm flipH="1">
            <a:off x="7165200" y="3101400"/>
            <a:ext cx="11122800" cy="7185600"/>
          </a:xfrm>
          <a:prstGeom prst="rtTriangle">
            <a:avLst/>
          </a:prstGeom>
          <a:solidFill>
            <a:schemeClr val="dk2"/>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106" name="Google Shape;106;p10"/>
          <p:cNvSpPr/>
          <p:nvPr/>
        </p:nvSpPr>
        <p:spPr>
          <a:xfrm>
            <a:off x="406450" y="412500"/>
            <a:ext cx="17475000" cy="9462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107" name="Google Shape;107;p10"/>
          <p:cNvSpPr txBox="1">
            <a:spLocks noGrp="1"/>
          </p:cNvSpPr>
          <p:nvPr>
            <p:ph type="body" idx="1"/>
          </p:nvPr>
        </p:nvSpPr>
        <p:spPr>
          <a:xfrm>
            <a:off x="656050" y="8327000"/>
            <a:ext cx="14830200" cy="1210200"/>
          </a:xfrm>
          <a:prstGeom prst="rect">
            <a:avLst/>
          </a:prstGeom>
        </p:spPr>
        <p:txBody>
          <a:bodyPr spcFirstLastPara="1" wrap="square" lIns="182850" tIns="182850" rIns="182850" bIns="182850" anchor="b" anchorCtr="0">
            <a:normAutofit/>
          </a:bodyPr>
          <a:lstStyle>
            <a:lvl1pPr marL="457200" lvl="0" indent="-228600">
              <a:lnSpc>
                <a:spcPct val="100000"/>
              </a:lnSpc>
              <a:spcBef>
                <a:spcPts val="0"/>
              </a:spcBef>
              <a:spcAft>
                <a:spcPts val="0"/>
              </a:spcAft>
              <a:buSzPts val="2600"/>
              <a:buNone/>
              <a:defRPr/>
            </a:lvl1pPr>
          </a:lstStyle>
          <a:p>
            <a:endParaRPr/>
          </a:p>
        </p:txBody>
      </p:sp>
      <p:sp>
        <p:nvSpPr>
          <p:cNvPr id="108" name="Google Shape;108;p10"/>
          <p:cNvSpPr txBox="1">
            <a:spLocks noGrp="1"/>
          </p:cNvSpPr>
          <p:nvPr>
            <p:ph type="sldNum" idx="12"/>
          </p:nvPr>
        </p:nvSpPr>
        <p:spPr>
          <a:xfrm>
            <a:off x="16781467" y="9087337"/>
            <a:ext cx="1097400" cy="787200"/>
          </a:xfrm>
          <a:prstGeom prst="rect">
            <a:avLst/>
          </a:prstGeom>
        </p:spPr>
        <p:txBody>
          <a:bodyPr spcFirstLastPara="1" wrap="square" lIns="182850" tIns="182850" rIns="182850" bIns="18285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hift">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623400" y="890050"/>
            <a:ext cx="17041200" cy="1145400"/>
          </a:xfrm>
          <a:prstGeom prst="rect">
            <a:avLst/>
          </a:prstGeom>
          <a:noFill/>
          <a:ln>
            <a:noFill/>
          </a:ln>
        </p:spPr>
        <p:txBody>
          <a:bodyPr spcFirstLastPara="1" wrap="square" lIns="182850" tIns="182850" rIns="182850" bIns="182850" anchor="t" anchorCtr="0">
            <a:normAutofit/>
          </a:bodyPr>
          <a:lstStyle>
            <a:lvl1pPr lvl="0">
              <a:spcBef>
                <a:spcPts val="0"/>
              </a:spcBef>
              <a:spcAft>
                <a:spcPts val="0"/>
              </a:spcAft>
              <a:buClr>
                <a:schemeClr val="lt1"/>
              </a:buClr>
              <a:buSzPts val="5600"/>
              <a:buFont typeface="Nunito"/>
              <a:buNone/>
              <a:defRPr sz="5600">
                <a:solidFill>
                  <a:schemeClr val="lt1"/>
                </a:solidFill>
                <a:latin typeface="Nunito"/>
                <a:ea typeface="Nunito"/>
                <a:cs typeface="Nunito"/>
                <a:sym typeface="Nunito"/>
              </a:defRPr>
            </a:lvl1pPr>
            <a:lvl2pPr lvl="1">
              <a:spcBef>
                <a:spcPts val="0"/>
              </a:spcBef>
              <a:spcAft>
                <a:spcPts val="0"/>
              </a:spcAft>
              <a:buClr>
                <a:schemeClr val="lt1"/>
              </a:buClr>
              <a:buSzPts val="5600"/>
              <a:buFont typeface="Nunito"/>
              <a:buNone/>
              <a:defRPr sz="5600">
                <a:solidFill>
                  <a:schemeClr val="lt1"/>
                </a:solidFill>
                <a:latin typeface="Nunito"/>
                <a:ea typeface="Nunito"/>
                <a:cs typeface="Nunito"/>
                <a:sym typeface="Nunito"/>
              </a:defRPr>
            </a:lvl2pPr>
            <a:lvl3pPr lvl="2">
              <a:spcBef>
                <a:spcPts val="0"/>
              </a:spcBef>
              <a:spcAft>
                <a:spcPts val="0"/>
              </a:spcAft>
              <a:buClr>
                <a:schemeClr val="lt1"/>
              </a:buClr>
              <a:buSzPts val="5600"/>
              <a:buFont typeface="Nunito"/>
              <a:buNone/>
              <a:defRPr sz="5600">
                <a:solidFill>
                  <a:schemeClr val="lt1"/>
                </a:solidFill>
                <a:latin typeface="Nunito"/>
                <a:ea typeface="Nunito"/>
                <a:cs typeface="Nunito"/>
                <a:sym typeface="Nunito"/>
              </a:defRPr>
            </a:lvl3pPr>
            <a:lvl4pPr lvl="3">
              <a:spcBef>
                <a:spcPts val="0"/>
              </a:spcBef>
              <a:spcAft>
                <a:spcPts val="0"/>
              </a:spcAft>
              <a:buClr>
                <a:schemeClr val="lt1"/>
              </a:buClr>
              <a:buSzPts val="5600"/>
              <a:buFont typeface="Nunito"/>
              <a:buNone/>
              <a:defRPr sz="5600">
                <a:solidFill>
                  <a:schemeClr val="lt1"/>
                </a:solidFill>
                <a:latin typeface="Nunito"/>
                <a:ea typeface="Nunito"/>
                <a:cs typeface="Nunito"/>
                <a:sym typeface="Nunito"/>
              </a:defRPr>
            </a:lvl4pPr>
            <a:lvl5pPr lvl="4">
              <a:spcBef>
                <a:spcPts val="0"/>
              </a:spcBef>
              <a:spcAft>
                <a:spcPts val="0"/>
              </a:spcAft>
              <a:buClr>
                <a:schemeClr val="lt1"/>
              </a:buClr>
              <a:buSzPts val="5600"/>
              <a:buFont typeface="Nunito"/>
              <a:buNone/>
              <a:defRPr sz="5600">
                <a:solidFill>
                  <a:schemeClr val="lt1"/>
                </a:solidFill>
                <a:latin typeface="Nunito"/>
                <a:ea typeface="Nunito"/>
                <a:cs typeface="Nunito"/>
                <a:sym typeface="Nunito"/>
              </a:defRPr>
            </a:lvl5pPr>
            <a:lvl6pPr lvl="5">
              <a:spcBef>
                <a:spcPts val="0"/>
              </a:spcBef>
              <a:spcAft>
                <a:spcPts val="0"/>
              </a:spcAft>
              <a:buClr>
                <a:schemeClr val="lt1"/>
              </a:buClr>
              <a:buSzPts val="5600"/>
              <a:buFont typeface="Nunito"/>
              <a:buNone/>
              <a:defRPr sz="5600">
                <a:solidFill>
                  <a:schemeClr val="lt1"/>
                </a:solidFill>
                <a:latin typeface="Nunito"/>
                <a:ea typeface="Nunito"/>
                <a:cs typeface="Nunito"/>
                <a:sym typeface="Nunito"/>
              </a:defRPr>
            </a:lvl6pPr>
            <a:lvl7pPr lvl="6">
              <a:spcBef>
                <a:spcPts val="0"/>
              </a:spcBef>
              <a:spcAft>
                <a:spcPts val="0"/>
              </a:spcAft>
              <a:buClr>
                <a:schemeClr val="lt1"/>
              </a:buClr>
              <a:buSzPts val="5600"/>
              <a:buFont typeface="Nunito"/>
              <a:buNone/>
              <a:defRPr sz="5600">
                <a:solidFill>
                  <a:schemeClr val="lt1"/>
                </a:solidFill>
                <a:latin typeface="Nunito"/>
                <a:ea typeface="Nunito"/>
                <a:cs typeface="Nunito"/>
                <a:sym typeface="Nunito"/>
              </a:defRPr>
            </a:lvl7pPr>
            <a:lvl8pPr lvl="7">
              <a:spcBef>
                <a:spcPts val="0"/>
              </a:spcBef>
              <a:spcAft>
                <a:spcPts val="0"/>
              </a:spcAft>
              <a:buClr>
                <a:schemeClr val="lt1"/>
              </a:buClr>
              <a:buSzPts val="5600"/>
              <a:buFont typeface="Nunito"/>
              <a:buNone/>
              <a:defRPr sz="5600">
                <a:solidFill>
                  <a:schemeClr val="lt1"/>
                </a:solidFill>
                <a:latin typeface="Nunito"/>
                <a:ea typeface="Nunito"/>
                <a:cs typeface="Nunito"/>
                <a:sym typeface="Nunito"/>
              </a:defRPr>
            </a:lvl8pPr>
            <a:lvl9pPr lvl="8">
              <a:spcBef>
                <a:spcPts val="0"/>
              </a:spcBef>
              <a:spcAft>
                <a:spcPts val="0"/>
              </a:spcAft>
              <a:buClr>
                <a:schemeClr val="lt1"/>
              </a:buClr>
              <a:buSzPts val="5600"/>
              <a:buFont typeface="Nunito"/>
              <a:buNone/>
              <a:defRPr sz="5600">
                <a:solidFill>
                  <a:schemeClr val="lt1"/>
                </a:solidFill>
                <a:latin typeface="Nunito"/>
                <a:ea typeface="Nunito"/>
                <a:cs typeface="Nunito"/>
                <a:sym typeface="Nunito"/>
              </a:defRPr>
            </a:lvl9pPr>
          </a:lstStyle>
          <a:p>
            <a:endParaRPr/>
          </a:p>
        </p:txBody>
      </p:sp>
      <p:sp>
        <p:nvSpPr>
          <p:cNvPr id="7" name="Google Shape;7;p1"/>
          <p:cNvSpPr txBox="1">
            <a:spLocks noGrp="1"/>
          </p:cNvSpPr>
          <p:nvPr>
            <p:ph type="body" idx="1"/>
          </p:nvPr>
        </p:nvSpPr>
        <p:spPr>
          <a:xfrm>
            <a:off x="623400" y="2304950"/>
            <a:ext cx="17041200" cy="6782400"/>
          </a:xfrm>
          <a:prstGeom prst="rect">
            <a:avLst/>
          </a:prstGeom>
          <a:noFill/>
          <a:ln>
            <a:noFill/>
          </a:ln>
        </p:spPr>
        <p:txBody>
          <a:bodyPr spcFirstLastPara="1" wrap="square" lIns="182850" tIns="182850" rIns="182850" bIns="182850" anchor="t" anchorCtr="0">
            <a:normAutofit/>
          </a:bodyPr>
          <a:lstStyle>
            <a:lvl1pPr marL="457200" lvl="0" indent="-393700">
              <a:lnSpc>
                <a:spcPct val="115000"/>
              </a:lnSpc>
              <a:spcBef>
                <a:spcPts val="0"/>
              </a:spcBef>
              <a:spcAft>
                <a:spcPts val="0"/>
              </a:spcAft>
              <a:buClr>
                <a:schemeClr val="dk2"/>
              </a:buClr>
              <a:buSzPts val="2600"/>
              <a:buFont typeface="Calibri"/>
              <a:buChar char="●"/>
              <a:defRPr sz="2600">
                <a:solidFill>
                  <a:schemeClr val="dk2"/>
                </a:solidFill>
                <a:latin typeface="Calibri"/>
                <a:ea typeface="Calibri"/>
                <a:cs typeface="Calibri"/>
                <a:sym typeface="Calibri"/>
              </a:defRPr>
            </a:lvl1pPr>
            <a:lvl2pPr marL="914400" lvl="1" indent="-368300">
              <a:lnSpc>
                <a:spcPct val="115000"/>
              </a:lnSpc>
              <a:spcBef>
                <a:spcPts val="0"/>
              </a:spcBef>
              <a:spcAft>
                <a:spcPts val="0"/>
              </a:spcAft>
              <a:buClr>
                <a:schemeClr val="dk2"/>
              </a:buClr>
              <a:buSzPts val="2200"/>
              <a:buFont typeface="Calibri"/>
              <a:buChar char="○"/>
              <a:defRPr sz="2200">
                <a:solidFill>
                  <a:schemeClr val="dk2"/>
                </a:solidFill>
                <a:latin typeface="Calibri"/>
                <a:ea typeface="Calibri"/>
                <a:cs typeface="Calibri"/>
                <a:sym typeface="Calibri"/>
              </a:defRPr>
            </a:lvl2pPr>
            <a:lvl3pPr marL="1371600" lvl="2" indent="-368300">
              <a:lnSpc>
                <a:spcPct val="115000"/>
              </a:lnSpc>
              <a:spcBef>
                <a:spcPts val="0"/>
              </a:spcBef>
              <a:spcAft>
                <a:spcPts val="0"/>
              </a:spcAft>
              <a:buClr>
                <a:schemeClr val="dk2"/>
              </a:buClr>
              <a:buSzPts val="2200"/>
              <a:buFont typeface="Calibri"/>
              <a:buChar char="■"/>
              <a:defRPr sz="2200">
                <a:solidFill>
                  <a:schemeClr val="dk2"/>
                </a:solidFill>
                <a:latin typeface="Calibri"/>
                <a:ea typeface="Calibri"/>
                <a:cs typeface="Calibri"/>
                <a:sym typeface="Calibri"/>
              </a:defRPr>
            </a:lvl3pPr>
            <a:lvl4pPr marL="1828800" lvl="3" indent="-368300">
              <a:lnSpc>
                <a:spcPct val="115000"/>
              </a:lnSpc>
              <a:spcBef>
                <a:spcPts val="0"/>
              </a:spcBef>
              <a:spcAft>
                <a:spcPts val="0"/>
              </a:spcAft>
              <a:buClr>
                <a:schemeClr val="dk2"/>
              </a:buClr>
              <a:buSzPts val="2200"/>
              <a:buFont typeface="Calibri"/>
              <a:buChar char="●"/>
              <a:defRPr sz="2200">
                <a:solidFill>
                  <a:schemeClr val="dk2"/>
                </a:solidFill>
                <a:latin typeface="Calibri"/>
                <a:ea typeface="Calibri"/>
                <a:cs typeface="Calibri"/>
                <a:sym typeface="Calibri"/>
              </a:defRPr>
            </a:lvl4pPr>
            <a:lvl5pPr marL="2286000" lvl="4" indent="-368300">
              <a:lnSpc>
                <a:spcPct val="115000"/>
              </a:lnSpc>
              <a:spcBef>
                <a:spcPts val="0"/>
              </a:spcBef>
              <a:spcAft>
                <a:spcPts val="0"/>
              </a:spcAft>
              <a:buClr>
                <a:schemeClr val="dk2"/>
              </a:buClr>
              <a:buSzPts val="2200"/>
              <a:buFont typeface="Calibri"/>
              <a:buChar char="○"/>
              <a:defRPr sz="2200">
                <a:solidFill>
                  <a:schemeClr val="dk2"/>
                </a:solidFill>
                <a:latin typeface="Calibri"/>
                <a:ea typeface="Calibri"/>
                <a:cs typeface="Calibri"/>
                <a:sym typeface="Calibri"/>
              </a:defRPr>
            </a:lvl5pPr>
            <a:lvl6pPr marL="2743200" lvl="5" indent="-368300">
              <a:lnSpc>
                <a:spcPct val="115000"/>
              </a:lnSpc>
              <a:spcBef>
                <a:spcPts val="0"/>
              </a:spcBef>
              <a:spcAft>
                <a:spcPts val="0"/>
              </a:spcAft>
              <a:buClr>
                <a:schemeClr val="dk2"/>
              </a:buClr>
              <a:buSzPts val="2200"/>
              <a:buFont typeface="Calibri"/>
              <a:buChar char="■"/>
              <a:defRPr sz="2200">
                <a:solidFill>
                  <a:schemeClr val="dk2"/>
                </a:solidFill>
                <a:latin typeface="Calibri"/>
                <a:ea typeface="Calibri"/>
                <a:cs typeface="Calibri"/>
                <a:sym typeface="Calibri"/>
              </a:defRPr>
            </a:lvl6pPr>
            <a:lvl7pPr marL="3200400" lvl="6" indent="-368300">
              <a:lnSpc>
                <a:spcPct val="115000"/>
              </a:lnSpc>
              <a:spcBef>
                <a:spcPts val="0"/>
              </a:spcBef>
              <a:spcAft>
                <a:spcPts val="0"/>
              </a:spcAft>
              <a:buClr>
                <a:schemeClr val="dk2"/>
              </a:buClr>
              <a:buSzPts val="2200"/>
              <a:buFont typeface="Calibri"/>
              <a:buChar char="●"/>
              <a:defRPr sz="2200">
                <a:solidFill>
                  <a:schemeClr val="dk2"/>
                </a:solidFill>
                <a:latin typeface="Calibri"/>
                <a:ea typeface="Calibri"/>
                <a:cs typeface="Calibri"/>
                <a:sym typeface="Calibri"/>
              </a:defRPr>
            </a:lvl7pPr>
            <a:lvl8pPr marL="3657600" lvl="7" indent="-368300">
              <a:lnSpc>
                <a:spcPct val="115000"/>
              </a:lnSpc>
              <a:spcBef>
                <a:spcPts val="0"/>
              </a:spcBef>
              <a:spcAft>
                <a:spcPts val="0"/>
              </a:spcAft>
              <a:buClr>
                <a:schemeClr val="dk2"/>
              </a:buClr>
              <a:buSzPts val="2200"/>
              <a:buFont typeface="Calibri"/>
              <a:buChar char="○"/>
              <a:defRPr sz="2200">
                <a:solidFill>
                  <a:schemeClr val="dk2"/>
                </a:solidFill>
                <a:latin typeface="Calibri"/>
                <a:ea typeface="Calibri"/>
                <a:cs typeface="Calibri"/>
                <a:sym typeface="Calibri"/>
              </a:defRPr>
            </a:lvl8pPr>
            <a:lvl9pPr marL="4114800" lvl="8" indent="-368300">
              <a:lnSpc>
                <a:spcPct val="115000"/>
              </a:lnSpc>
              <a:spcBef>
                <a:spcPts val="0"/>
              </a:spcBef>
              <a:spcAft>
                <a:spcPts val="0"/>
              </a:spcAft>
              <a:buClr>
                <a:schemeClr val="dk2"/>
              </a:buClr>
              <a:buSzPts val="2200"/>
              <a:buFont typeface="Calibri"/>
              <a:buChar char="■"/>
              <a:defRPr sz="2200">
                <a:solidFill>
                  <a:schemeClr val="dk2"/>
                </a:solidFill>
                <a:latin typeface="Calibri"/>
                <a:ea typeface="Calibri"/>
                <a:cs typeface="Calibri"/>
                <a:sym typeface="Calibri"/>
              </a:defRPr>
            </a:lvl9pPr>
          </a:lstStyle>
          <a:p>
            <a:endParaRPr/>
          </a:p>
        </p:txBody>
      </p:sp>
      <p:sp>
        <p:nvSpPr>
          <p:cNvPr id="8" name="Google Shape;8;p1"/>
          <p:cNvSpPr txBox="1">
            <a:spLocks noGrp="1"/>
          </p:cNvSpPr>
          <p:nvPr>
            <p:ph type="sldNum" idx="12"/>
          </p:nvPr>
        </p:nvSpPr>
        <p:spPr>
          <a:xfrm>
            <a:off x="16781467" y="9087337"/>
            <a:ext cx="1097400" cy="787200"/>
          </a:xfrm>
          <a:prstGeom prst="rect">
            <a:avLst/>
          </a:prstGeom>
          <a:noFill/>
          <a:ln>
            <a:noFill/>
          </a:ln>
        </p:spPr>
        <p:txBody>
          <a:bodyPr spcFirstLastPara="1" wrap="square" lIns="182850" tIns="182850" rIns="182850" bIns="182850" anchor="ctr" anchorCtr="0">
            <a:normAutofit/>
          </a:bodyPr>
          <a:lstStyle>
            <a:lvl1pPr lvl="0" algn="r">
              <a:buNone/>
              <a:defRPr sz="2000">
                <a:solidFill>
                  <a:schemeClr val="dk2"/>
                </a:solidFill>
                <a:latin typeface="Nunito"/>
                <a:ea typeface="Nunito"/>
                <a:cs typeface="Nunito"/>
                <a:sym typeface="Nunito"/>
              </a:defRPr>
            </a:lvl1pPr>
            <a:lvl2pPr lvl="1" algn="r">
              <a:buNone/>
              <a:defRPr sz="2000">
                <a:solidFill>
                  <a:schemeClr val="dk2"/>
                </a:solidFill>
                <a:latin typeface="Nunito"/>
                <a:ea typeface="Nunito"/>
                <a:cs typeface="Nunito"/>
                <a:sym typeface="Nunito"/>
              </a:defRPr>
            </a:lvl2pPr>
            <a:lvl3pPr lvl="2" algn="r">
              <a:buNone/>
              <a:defRPr sz="2000">
                <a:solidFill>
                  <a:schemeClr val="dk2"/>
                </a:solidFill>
                <a:latin typeface="Nunito"/>
                <a:ea typeface="Nunito"/>
                <a:cs typeface="Nunito"/>
                <a:sym typeface="Nunito"/>
              </a:defRPr>
            </a:lvl3pPr>
            <a:lvl4pPr lvl="3" algn="r">
              <a:buNone/>
              <a:defRPr sz="2000">
                <a:solidFill>
                  <a:schemeClr val="dk2"/>
                </a:solidFill>
                <a:latin typeface="Nunito"/>
                <a:ea typeface="Nunito"/>
                <a:cs typeface="Nunito"/>
                <a:sym typeface="Nunito"/>
              </a:defRPr>
            </a:lvl4pPr>
            <a:lvl5pPr lvl="4" algn="r">
              <a:buNone/>
              <a:defRPr sz="2000">
                <a:solidFill>
                  <a:schemeClr val="dk2"/>
                </a:solidFill>
                <a:latin typeface="Nunito"/>
                <a:ea typeface="Nunito"/>
                <a:cs typeface="Nunito"/>
                <a:sym typeface="Nunito"/>
              </a:defRPr>
            </a:lvl5pPr>
            <a:lvl6pPr lvl="5" algn="r">
              <a:buNone/>
              <a:defRPr sz="2000">
                <a:solidFill>
                  <a:schemeClr val="dk2"/>
                </a:solidFill>
                <a:latin typeface="Nunito"/>
                <a:ea typeface="Nunito"/>
                <a:cs typeface="Nunito"/>
                <a:sym typeface="Nunito"/>
              </a:defRPr>
            </a:lvl6pPr>
            <a:lvl7pPr lvl="6" algn="r">
              <a:buNone/>
              <a:defRPr sz="2000">
                <a:solidFill>
                  <a:schemeClr val="dk2"/>
                </a:solidFill>
                <a:latin typeface="Nunito"/>
                <a:ea typeface="Nunito"/>
                <a:cs typeface="Nunito"/>
                <a:sym typeface="Nunito"/>
              </a:defRPr>
            </a:lvl7pPr>
            <a:lvl8pPr lvl="7" algn="r">
              <a:buNone/>
              <a:defRPr sz="2000">
                <a:solidFill>
                  <a:schemeClr val="dk2"/>
                </a:solidFill>
                <a:latin typeface="Nunito"/>
                <a:ea typeface="Nunito"/>
                <a:cs typeface="Nunito"/>
                <a:sym typeface="Nunito"/>
              </a:defRPr>
            </a:lvl8pPr>
            <a:lvl9pPr lvl="8" algn="r">
              <a:buNone/>
              <a:defRPr sz="2000">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11.xml"/><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11.xml"/><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2.png"/><Relationship Id="rId7" Type="http://schemas.openxmlformats.org/officeDocument/2006/relationships/image" Target="../media/image14.jpg"/><Relationship Id="rId2" Type="http://schemas.openxmlformats.org/officeDocument/2006/relationships/notesSlide" Target="../notesSlides/notesSlide12.xml"/><Relationship Id="rId1" Type="http://schemas.openxmlformats.org/officeDocument/2006/relationships/slideLayout" Target="../slideLayouts/slideLayout11.xml"/><Relationship Id="rId6" Type="http://schemas.openxmlformats.org/officeDocument/2006/relationships/image" Target="../media/image13.png"/><Relationship Id="rId5" Type="http://schemas.openxmlformats.org/officeDocument/2006/relationships/image" Target="../media/image12.jpg"/><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11.xml"/><Relationship Id="rId5" Type="http://schemas.openxmlformats.org/officeDocument/2006/relationships/image" Target="../media/image16.png"/><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11.xml"/><Relationship Id="rId5" Type="http://schemas.openxmlformats.org/officeDocument/2006/relationships/image" Target="../media/image17.png"/><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8" Type="http://schemas.openxmlformats.org/officeDocument/2006/relationships/hyperlink" Target="https://medium.com/mlearning-ai/10-best-free-to-use-text-to-image-generators-25743b3a5d50#17b3" TargetMode="External"/><Relationship Id="rId3" Type="http://schemas.openxmlformats.org/officeDocument/2006/relationships/image" Target="../media/image2.png"/><Relationship Id="rId7" Type="http://schemas.openxmlformats.org/officeDocument/2006/relationships/hyperlink" Target="https://www.researchgate.net/publication/359441889_Text_to_Image_using_Deep_Learning" TargetMode="External"/><Relationship Id="rId2" Type="http://schemas.openxmlformats.org/officeDocument/2006/relationships/notesSlide" Target="../notesSlides/notesSlide15.xml"/><Relationship Id="rId1" Type="http://schemas.openxmlformats.org/officeDocument/2006/relationships/slideLayout" Target="../slideLayouts/slideLayout11.xml"/><Relationship Id="rId6" Type="http://schemas.openxmlformats.org/officeDocument/2006/relationships/hyperlink" Target="https://arxiv.org/abs/1406.2661" TargetMode="External"/><Relationship Id="rId5" Type="http://schemas.openxmlformats.org/officeDocument/2006/relationships/hyperlink" Target="https://arxiv.org/abs/2205.11487" TargetMode="External"/><Relationship Id="rId10" Type="http://schemas.openxmlformats.org/officeDocument/2006/relationships/hyperlink" Target="https://www.w3schools.com/python/python_regex.asp" TargetMode="External"/><Relationship Id="rId4" Type="http://schemas.openxmlformats.org/officeDocument/2006/relationships/image" Target="../media/image6.png"/><Relationship Id="rId9" Type="http://schemas.openxmlformats.org/officeDocument/2006/relationships/hyperlink" Target="https://en.wikipedia.org/wiki/Text-to-image_model#:~:text=A%20text%2Dto%2Dimage%20model,advances%20in%20deep%20neural%20networks"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6.xml"/><Relationship Id="rId1" Type="http://schemas.openxmlformats.org/officeDocument/2006/relationships/slideLayout" Target="../slideLayouts/slideLayout11.xml"/><Relationship Id="rId5" Type="http://schemas.openxmlformats.org/officeDocument/2006/relationships/image" Target="../media/image20.png"/><Relationship Id="rId4" Type="http://schemas.openxmlformats.org/officeDocument/2006/relationships/image" Target="../media/image19.gif"/></Relationships>
</file>

<file path=ppt/slides/_rels/slide17.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1.xml"/><Relationship Id="rId6" Type="http://schemas.openxmlformats.org/officeDocument/2006/relationships/image" Target="../media/image5.png"/><Relationship Id="rId5" Type="http://schemas.openxmlformats.org/officeDocument/2006/relationships/image" Target="../media/image4.gif"/><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1.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1.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1.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1.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1.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8" Type="http://schemas.openxmlformats.org/officeDocument/2006/relationships/image" Target="../media/image10.jpg"/><Relationship Id="rId3" Type="http://schemas.openxmlformats.org/officeDocument/2006/relationships/image" Target="../media/image2.png"/><Relationship Id="rId7"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1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11.xml"/><Relationship Id="rId5" Type="http://schemas.openxmlformats.org/officeDocument/2006/relationships/image" Target="../media/image11.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pic>
        <p:nvPicPr>
          <p:cNvPr id="128" name="Google Shape;128;p13"/>
          <p:cNvPicPr preferRelativeResize="0"/>
          <p:nvPr/>
        </p:nvPicPr>
        <p:blipFill>
          <a:blip r:embed="rId3">
            <a:alphaModFix/>
          </a:blip>
          <a:stretch>
            <a:fillRect/>
          </a:stretch>
        </p:blipFill>
        <p:spPr>
          <a:xfrm>
            <a:off x="0" y="0"/>
            <a:ext cx="18288000" cy="102870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rgbClr val="000000"/>
            </a:gs>
            <a:gs pos="100000">
              <a:srgbClr val="3533CD"/>
            </a:gs>
          </a:gsLst>
          <a:lin ang="2100119" scaled="0"/>
        </a:gradFill>
        <a:effectLst/>
      </p:bgPr>
    </p:bg>
    <p:spTree>
      <p:nvGrpSpPr>
        <p:cNvPr id="1" name="Shape 260"/>
        <p:cNvGrpSpPr/>
        <p:nvPr/>
      </p:nvGrpSpPr>
      <p:grpSpPr>
        <a:xfrm>
          <a:off x="0" y="0"/>
          <a:ext cx="0" cy="0"/>
          <a:chOff x="0" y="0"/>
          <a:chExt cx="0" cy="0"/>
        </a:xfrm>
      </p:grpSpPr>
      <p:sp>
        <p:nvSpPr>
          <p:cNvPr id="261" name="Google Shape;261;p22"/>
          <p:cNvSpPr/>
          <p:nvPr/>
        </p:nvSpPr>
        <p:spPr>
          <a:xfrm>
            <a:off x="-465443" y="7754800"/>
            <a:ext cx="19218885" cy="4324249"/>
          </a:xfrm>
          <a:custGeom>
            <a:avLst/>
            <a:gdLst/>
            <a:ahLst/>
            <a:cxnLst/>
            <a:rect l="l" t="t" r="r" b="b"/>
            <a:pathLst>
              <a:path w="19218885" h="4324249" extrusionOk="0">
                <a:moveTo>
                  <a:pt x="0" y="0"/>
                </a:moveTo>
                <a:lnTo>
                  <a:pt x="19218886" y="0"/>
                </a:lnTo>
                <a:lnTo>
                  <a:pt x="19218886" y="4324249"/>
                </a:lnTo>
                <a:lnTo>
                  <a:pt x="0" y="4324249"/>
                </a:lnTo>
                <a:lnTo>
                  <a:pt x="0" y="0"/>
                </a:lnTo>
                <a:close/>
              </a:path>
            </a:pathLst>
          </a:custGeom>
          <a:blipFill rotWithShape="1">
            <a:blip r:embed="rId3">
              <a:alphaModFix/>
            </a:blip>
            <a:stretch>
              <a:fillRect/>
            </a:stretch>
          </a:blipFill>
          <a:ln>
            <a:noFill/>
          </a:ln>
        </p:spPr>
      </p:sp>
      <p:sp>
        <p:nvSpPr>
          <p:cNvPr id="262" name="Google Shape;262;p22"/>
          <p:cNvSpPr txBox="1"/>
          <p:nvPr/>
        </p:nvSpPr>
        <p:spPr>
          <a:xfrm>
            <a:off x="7321980" y="4876598"/>
            <a:ext cx="3532500" cy="2154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endParaRPr/>
          </a:p>
        </p:txBody>
      </p:sp>
      <p:sp>
        <p:nvSpPr>
          <p:cNvPr id="263" name="Google Shape;263;p22"/>
          <p:cNvSpPr txBox="1"/>
          <p:nvPr/>
        </p:nvSpPr>
        <p:spPr>
          <a:xfrm>
            <a:off x="12639158" y="4876598"/>
            <a:ext cx="3760500" cy="2154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endParaRPr/>
          </a:p>
        </p:txBody>
      </p:sp>
      <p:sp>
        <p:nvSpPr>
          <p:cNvPr id="264" name="Google Shape;264;p22"/>
          <p:cNvSpPr/>
          <p:nvPr/>
        </p:nvSpPr>
        <p:spPr>
          <a:xfrm rot="10800000" flipH="1">
            <a:off x="-465443" y="-894715"/>
            <a:ext cx="19218885" cy="4324249"/>
          </a:xfrm>
          <a:custGeom>
            <a:avLst/>
            <a:gdLst/>
            <a:ahLst/>
            <a:cxnLst/>
            <a:rect l="l" t="t" r="r" b="b"/>
            <a:pathLst>
              <a:path w="19218885" h="4324249" extrusionOk="0">
                <a:moveTo>
                  <a:pt x="0" y="4324249"/>
                </a:moveTo>
                <a:lnTo>
                  <a:pt x="19218886" y="4324249"/>
                </a:lnTo>
                <a:lnTo>
                  <a:pt x="19218886" y="0"/>
                </a:lnTo>
                <a:lnTo>
                  <a:pt x="0" y="0"/>
                </a:lnTo>
                <a:lnTo>
                  <a:pt x="0" y="4324249"/>
                </a:lnTo>
                <a:close/>
              </a:path>
            </a:pathLst>
          </a:custGeom>
          <a:blipFill rotWithShape="1">
            <a:blip r:embed="rId3">
              <a:alphaModFix/>
            </a:blip>
            <a:stretch>
              <a:fillRect/>
            </a:stretch>
          </a:blipFill>
          <a:ln>
            <a:noFill/>
          </a:ln>
        </p:spPr>
      </p:sp>
      <p:grpSp>
        <p:nvGrpSpPr>
          <p:cNvPr id="265" name="Google Shape;265;p22"/>
          <p:cNvGrpSpPr/>
          <p:nvPr/>
        </p:nvGrpSpPr>
        <p:grpSpPr>
          <a:xfrm>
            <a:off x="1427221" y="1215806"/>
            <a:ext cx="14609929" cy="1168050"/>
            <a:chOff x="0" y="142875"/>
            <a:chExt cx="19479906" cy="1557400"/>
          </a:xfrm>
        </p:grpSpPr>
        <p:sp>
          <p:nvSpPr>
            <p:cNvPr id="266" name="Google Shape;266;p22"/>
            <p:cNvSpPr txBox="1"/>
            <p:nvPr/>
          </p:nvSpPr>
          <p:spPr>
            <a:xfrm>
              <a:off x="0" y="142875"/>
              <a:ext cx="18602700" cy="2874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endParaRPr/>
            </a:p>
          </p:txBody>
        </p:sp>
        <p:sp>
          <p:nvSpPr>
            <p:cNvPr id="267" name="Google Shape;267;p22"/>
            <p:cNvSpPr txBox="1"/>
            <p:nvPr/>
          </p:nvSpPr>
          <p:spPr>
            <a:xfrm>
              <a:off x="13195506" y="1412875"/>
              <a:ext cx="6284400" cy="2874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endParaRPr/>
            </a:p>
          </p:txBody>
        </p:sp>
      </p:grpSp>
      <p:sp>
        <p:nvSpPr>
          <p:cNvPr id="268" name="Google Shape;268;p22"/>
          <p:cNvSpPr/>
          <p:nvPr/>
        </p:nvSpPr>
        <p:spPr>
          <a:xfrm>
            <a:off x="2988148" y="7981589"/>
            <a:ext cx="1468505" cy="1468505"/>
          </a:xfrm>
          <a:custGeom>
            <a:avLst/>
            <a:gdLst/>
            <a:ahLst/>
            <a:cxnLst/>
            <a:rect l="l" t="t" r="r" b="b"/>
            <a:pathLst>
              <a:path w="1468505" h="1468505" extrusionOk="0">
                <a:moveTo>
                  <a:pt x="0" y="0"/>
                </a:moveTo>
                <a:lnTo>
                  <a:pt x="1468505" y="0"/>
                </a:lnTo>
                <a:lnTo>
                  <a:pt x="1468505" y="1468505"/>
                </a:lnTo>
                <a:lnTo>
                  <a:pt x="0" y="1468505"/>
                </a:lnTo>
                <a:lnTo>
                  <a:pt x="0" y="0"/>
                </a:lnTo>
                <a:close/>
              </a:path>
            </a:pathLst>
          </a:custGeom>
          <a:blipFill rotWithShape="1">
            <a:blip r:embed="rId4">
              <a:alphaModFix/>
            </a:blip>
            <a:stretch>
              <a:fillRect/>
            </a:stretch>
          </a:blipFill>
          <a:ln>
            <a:noFill/>
          </a:ln>
        </p:spPr>
      </p:sp>
      <p:sp>
        <p:nvSpPr>
          <p:cNvPr id="269" name="Google Shape;269;p22"/>
          <p:cNvSpPr/>
          <p:nvPr/>
        </p:nvSpPr>
        <p:spPr>
          <a:xfrm>
            <a:off x="8353955" y="7981589"/>
            <a:ext cx="1468505" cy="1468505"/>
          </a:xfrm>
          <a:custGeom>
            <a:avLst/>
            <a:gdLst/>
            <a:ahLst/>
            <a:cxnLst/>
            <a:rect l="l" t="t" r="r" b="b"/>
            <a:pathLst>
              <a:path w="1468505" h="1468505" extrusionOk="0">
                <a:moveTo>
                  <a:pt x="0" y="0"/>
                </a:moveTo>
                <a:lnTo>
                  <a:pt x="1468505" y="0"/>
                </a:lnTo>
                <a:lnTo>
                  <a:pt x="1468505" y="1468505"/>
                </a:lnTo>
                <a:lnTo>
                  <a:pt x="0" y="1468505"/>
                </a:lnTo>
                <a:lnTo>
                  <a:pt x="0" y="0"/>
                </a:lnTo>
                <a:close/>
              </a:path>
            </a:pathLst>
          </a:custGeom>
          <a:blipFill rotWithShape="1">
            <a:blip r:embed="rId4">
              <a:alphaModFix/>
            </a:blip>
            <a:stretch>
              <a:fillRect/>
            </a:stretch>
          </a:blipFill>
          <a:ln>
            <a:noFill/>
          </a:ln>
        </p:spPr>
      </p:sp>
      <p:sp>
        <p:nvSpPr>
          <p:cNvPr id="270" name="Google Shape;270;p22"/>
          <p:cNvSpPr/>
          <p:nvPr/>
        </p:nvSpPr>
        <p:spPr>
          <a:xfrm>
            <a:off x="13775555" y="7981589"/>
            <a:ext cx="1468505" cy="1468505"/>
          </a:xfrm>
          <a:custGeom>
            <a:avLst/>
            <a:gdLst/>
            <a:ahLst/>
            <a:cxnLst/>
            <a:rect l="l" t="t" r="r" b="b"/>
            <a:pathLst>
              <a:path w="1468505" h="1468505" extrusionOk="0">
                <a:moveTo>
                  <a:pt x="0" y="0"/>
                </a:moveTo>
                <a:lnTo>
                  <a:pt x="1468505" y="0"/>
                </a:lnTo>
                <a:lnTo>
                  <a:pt x="1468505" y="1468505"/>
                </a:lnTo>
                <a:lnTo>
                  <a:pt x="0" y="1468505"/>
                </a:lnTo>
                <a:lnTo>
                  <a:pt x="0" y="0"/>
                </a:lnTo>
                <a:close/>
              </a:path>
            </a:pathLst>
          </a:custGeom>
          <a:blipFill rotWithShape="1">
            <a:blip r:embed="rId4">
              <a:alphaModFix/>
            </a:blip>
            <a:stretch>
              <a:fillRect/>
            </a:stretch>
          </a:blipFill>
          <a:ln>
            <a:noFill/>
          </a:ln>
        </p:spPr>
      </p:sp>
      <p:sp>
        <p:nvSpPr>
          <p:cNvPr id="271" name="Google Shape;271;p22"/>
          <p:cNvSpPr txBox="1"/>
          <p:nvPr/>
        </p:nvSpPr>
        <p:spPr>
          <a:xfrm>
            <a:off x="0" y="566025"/>
            <a:ext cx="17940900" cy="1468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6000">
                <a:solidFill>
                  <a:srgbClr val="FFFF00"/>
                </a:solidFill>
                <a:latin typeface="Lato"/>
                <a:ea typeface="Lato"/>
                <a:cs typeface="Lato"/>
                <a:sym typeface="Lato"/>
              </a:rPr>
              <a:t>Methodology</a:t>
            </a:r>
            <a:endParaRPr sz="6000">
              <a:solidFill>
                <a:srgbClr val="FFFF00"/>
              </a:solidFill>
              <a:latin typeface="Lato"/>
              <a:ea typeface="Lato"/>
              <a:cs typeface="Lato"/>
              <a:sym typeface="Lato"/>
            </a:endParaRPr>
          </a:p>
        </p:txBody>
      </p:sp>
      <p:sp>
        <p:nvSpPr>
          <p:cNvPr id="272" name="Google Shape;272;p22"/>
          <p:cNvSpPr txBox="1"/>
          <p:nvPr/>
        </p:nvSpPr>
        <p:spPr>
          <a:xfrm>
            <a:off x="344550" y="1845750"/>
            <a:ext cx="17596500" cy="78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3700">
              <a:solidFill>
                <a:srgbClr val="FFFFFF"/>
              </a:solidFill>
              <a:latin typeface="Lato"/>
              <a:ea typeface="Lato"/>
              <a:cs typeface="Lato"/>
              <a:sym typeface="Lato"/>
            </a:endParaRPr>
          </a:p>
        </p:txBody>
      </p:sp>
      <p:sp>
        <p:nvSpPr>
          <p:cNvPr id="273" name="Google Shape;273;p22"/>
          <p:cNvSpPr txBox="1"/>
          <p:nvPr/>
        </p:nvSpPr>
        <p:spPr>
          <a:xfrm>
            <a:off x="0" y="1845750"/>
            <a:ext cx="18113100" cy="92022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US" sz="4500" b="1" dirty="0">
                <a:solidFill>
                  <a:srgbClr val="FFFFFF"/>
                </a:solidFill>
              </a:rPr>
              <a:t>1. Speech Recognition:</a:t>
            </a:r>
            <a:endParaRPr sz="4500" b="1" dirty="0">
              <a:solidFill>
                <a:srgbClr val="FFFFFF"/>
              </a:solidFill>
            </a:endParaRPr>
          </a:p>
          <a:p>
            <a:pPr marL="0" lvl="0" indent="0" algn="just" rtl="0">
              <a:spcBef>
                <a:spcPts val="0"/>
              </a:spcBef>
              <a:spcAft>
                <a:spcPts val="0"/>
              </a:spcAft>
              <a:buNone/>
            </a:pPr>
            <a:r>
              <a:rPr lang="en-US" sz="4500" dirty="0">
                <a:solidFill>
                  <a:srgbClr val="FFFFFF"/>
                </a:solidFill>
              </a:rPr>
              <a:t>    The system should understand the lecturer’s voice and present it     </a:t>
            </a:r>
            <a:endParaRPr sz="4500" dirty="0">
              <a:solidFill>
                <a:srgbClr val="FFFFFF"/>
              </a:solidFill>
            </a:endParaRPr>
          </a:p>
          <a:p>
            <a:pPr marL="0" lvl="0" indent="0" algn="just" rtl="0">
              <a:spcBef>
                <a:spcPts val="0"/>
              </a:spcBef>
              <a:spcAft>
                <a:spcPts val="0"/>
              </a:spcAft>
              <a:buNone/>
            </a:pPr>
            <a:r>
              <a:rPr lang="en-US" sz="4500" dirty="0">
                <a:solidFill>
                  <a:srgbClr val="FFFFFF"/>
                </a:solidFill>
              </a:rPr>
              <a:t>   </a:t>
            </a:r>
            <a:r>
              <a:rPr lang="en-US" sz="4500" dirty="0">
                <a:solidFill>
                  <a:schemeClr val="dk1"/>
                </a:solidFill>
              </a:rPr>
              <a:t> as a text </a:t>
            </a:r>
            <a:endParaRPr sz="4500" dirty="0">
              <a:solidFill>
                <a:schemeClr val="dk1"/>
              </a:solidFill>
            </a:endParaRPr>
          </a:p>
          <a:p>
            <a:pPr marL="0" lvl="0" indent="0" algn="just" rtl="0">
              <a:spcBef>
                <a:spcPts val="0"/>
              </a:spcBef>
              <a:spcAft>
                <a:spcPts val="0"/>
              </a:spcAft>
              <a:buNone/>
            </a:pPr>
            <a:r>
              <a:rPr lang="en-US" sz="4500" b="1" dirty="0">
                <a:solidFill>
                  <a:srgbClr val="FFFFFF"/>
                </a:solidFill>
              </a:rPr>
              <a:t>2. </a:t>
            </a:r>
            <a:r>
              <a:rPr lang="en-US" sz="4500" b="1" dirty="0">
                <a:solidFill>
                  <a:schemeClr val="dk1"/>
                </a:solidFill>
              </a:rPr>
              <a:t>Text Processing</a:t>
            </a:r>
            <a:endParaRPr sz="4500" b="1" dirty="0">
              <a:solidFill>
                <a:srgbClr val="FFFFFF"/>
              </a:solidFill>
            </a:endParaRPr>
          </a:p>
          <a:p>
            <a:pPr marL="0" lvl="0" indent="0" algn="just" rtl="0">
              <a:spcBef>
                <a:spcPts val="0"/>
              </a:spcBef>
              <a:spcAft>
                <a:spcPts val="0"/>
              </a:spcAft>
              <a:buNone/>
            </a:pPr>
            <a:r>
              <a:rPr lang="en-US" sz="4500" dirty="0">
                <a:solidFill>
                  <a:srgbClr val="FFFFFF"/>
                </a:solidFill>
              </a:rPr>
              <a:t>    The lecture text should be process and converted in a way to     </a:t>
            </a:r>
            <a:endParaRPr sz="4500" dirty="0">
              <a:solidFill>
                <a:srgbClr val="FFFFFF"/>
              </a:solidFill>
            </a:endParaRPr>
          </a:p>
          <a:p>
            <a:pPr marL="0" lvl="0" indent="0" algn="just" rtl="0">
              <a:spcBef>
                <a:spcPts val="0"/>
              </a:spcBef>
              <a:spcAft>
                <a:spcPts val="0"/>
              </a:spcAft>
              <a:buNone/>
            </a:pPr>
            <a:r>
              <a:rPr lang="en-US" sz="4500" dirty="0">
                <a:solidFill>
                  <a:srgbClr val="FFFFFF"/>
                </a:solidFill>
              </a:rPr>
              <a:t>    </a:t>
            </a:r>
            <a:r>
              <a:rPr lang="en-US" sz="4500" dirty="0">
                <a:solidFill>
                  <a:schemeClr val="dk1"/>
                </a:solidFill>
              </a:rPr>
              <a:t>represent data that could be understand by the system.</a:t>
            </a:r>
            <a:endParaRPr sz="4500" dirty="0">
              <a:solidFill>
                <a:schemeClr val="dk1"/>
              </a:solidFill>
            </a:endParaRPr>
          </a:p>
          <a:p>
            <a:pPr marL="0" lvl="0" indent="12700" algn="just" rtl="0">
              <a:lnSpc>
                <a:spcPct val="115000"/>
              </a:lnSpc>
              <a:spcBef>
                <a:spcPts val="1200"/>
              </a:spcBef>
              <a:spcAft>
                <a:spcPts val="0"/>
              </a:spcAft>
              <a:buNone/>
            </a:pPr>
            <a:r>
              <a:rPr lang="en-US" sz="4500" b="1" dirty="0">
                <a:solidFill>
                  <a:srgbClr val="FFFFFF"/>
                </a:solidFill>
              </a:rPr>
              <a:t>3. Data representation format</a:t>
            </a:r>
            <a:endParaRPr sz="4500" b="1" dirty="0">
              <a:solidFill>
                <a:srgbClr val="FFFFFF"/>
              </a:solidFill>
            </a:endParaRPr>
          </a:p>
          <a:p>
            <a:pPr marL="0" lvl="0" indent="12700" algn="just" rtl="0">
              <a:lnSpc>
                <a:spcPct val="115000"/>
              </a:lnSpc>
              <a:spcBef>
                <a:spcPts val="1200"/>
              </a:spcBef>
              <a:spcAft>
                <a:spcPts val="0"/>
              </a:spcAft>
              <a:buNone/>
            </a:pPr>
            <a:r>
              <a:rPr lang="en-US" sz="4500" dirty="0">
                <a:solidFill>
                  <a:srgbClr val="FFFFFF"/>
                </a:solidFill>
              </a:rPr>
              <a:t>    The data representation format that is considered in this project will</a:t>
            </a:r>
            <a:endParaRPr sz="4500" dirty="0">
              <a:solidFill>
                <a:srgbClr val="FFFFFF"/>
              </a:solidFill>
            </a:endParaRPr>
          </a:p>
          <a:p>
            <a:pPr marL="0" lvl="0" indent="12700" algn="just" rtl="0">
              <a:lnSpc>
                <a:spcPct val="115000"/>
              </a:lnSpc>
              <a:spcBef>
                <a:spcPts val="1200"/>
              </a:spcBef>
              <a:spcAft>
                <a:spcPts val="0"/>
              </a:spcAft>
              <a:buNone/>
            </a:pPr>
            <a:r>
              <a:rPr lang="en-US" sz="4500" dirty="0">
                <a:solidFill>
                  <a:srgbClr val="FFFFFF"/>
                </a:solidFill>
              </a:rPr>
              <a:t>    </a:t>
            </a:r>
            <a:r>
              <a:rPr lang="en-US" sz="4500" dirty="0">
                <a:solidFill>
                  <a:schemeClr val="dk1"/>
                </a:solidFill>
              </a:rPr>
              <a:t>be hierarchy of class as follows:</a:t>
            </a:r>
            <a:r>
              <a:rPr lang="en-US" sz="4500" dirty="0">
                <a:solidFill>
                  <a:srgbClr val="FFFFFF"/>
                </a:solidFill>
              </a:rPr>
              <a:t> </a:t>
            </a:r>
            <a:endParaRPr sz="4500" dirty="0">
              <a:solidFill>
                <a:srgbClr val="FFFFFF"/>
              </a:solidFill>
            </a:endParaRPr>
          </a:p>
          <a:p>
            <a:pPr marL="0" lvl="0" indent="12700" algn="just" rtl="0">
              <a:lnSpc>
                <a:spcPct val="115000"/>
              </a:lnSpc>
              <a:spcBef>
                <a:spcPts val="1200"/>
              </a:spcBef>
              <a:spcAft>
                <a:spcPts val="0"/>
              </a:spcAft>
              <a:buNone/>
            </a:pPr>
            <a:r>
              <a:rPr lang="en-US" sz="4500" dirty="0">
                <a:solidFill>
                  <a:srgbClr val="FFFFFF"/>
                </a:solidFill>
              </a:rPr>
              <a:t>    Shape –&gt; edge and angles -&gt; points</a:t>
            </a:r>
            <a:endParaRPr sz="4500" dirty="0">
              <a:solidFill>
                <a:srgbClr val="FFFFFF"/>
              </a:solidFill>
            </a:endParaRPr>
          </a:p>
        </p:txBody>
      </p:sp>
    </p:spTree>
  </p:cSld>
  <p:clrMapOvr>
    <a:masterClrMapping/>
  </p:clrMapOvr>
  <p:transition spd="slow">
    <p:push/>
  </p:transition>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rgbClr val="000000"/>
            </a:gs>
            <a:gs pos="100000">
              <a:srgbClr val="3533CD"/>
            </a:gs>
          </a:gsLst>
          <a:lin ang="2100119" scaled="0"/>
        </a:gradFill>
        <a:effectLst/>
      </p:bgPr>
    </p:bg>
    <p:spTree>
      <p:nvGrpSpPr>
        <p:cNvPr id="1" name="Shape 277"/>
        <p:cNvGrpSpPr/>
        <p:nvPr/>
      </p:nvGrpSpPr>
      <p:grpSpPr>
        <a:xfrm>
          <a:off x="0" y="0"/>
          <a:ext cx="0" cy="0"/>
          <a:chOff x="0" y="0"/>
          <a:chExt cx="0" cy="0"/>
        </a:xfrm>
      </p:grpSpPr>
      <p:sp>
        <p:nvSpPr>
          <p:cNvPr id="278" name="Google Shape;278;p23"/>
          <p:cNvSpPr/>
          <p:nvPr/>
        </p:nvSpPr>
        <p:spPr>
          <a:xfrm>
            <a:off x="-465443" y="7754800"/>
            <a:ext cx="19218885" cy="4324249"/>
          </a:xfrm>
          <a:custGeom>
            <a:avLst/>
            <a:gdLst/>
            <a:ahLst/>
            <a:cxnLst/>
            <a:rect l="l" t="t" r="r" b="b"/>
            <a:pathLst>
              <a:path w="19218885" h="4324249" extrusionOk="0">
                <a:moveTo>
                  <a:pt x="0" y="0"/>
                </a:moveTo>
                <a:lnTo>
                  <a:pt x="19218886" y="0"/>
                </a:lnTo>
                <a:lnTo>
                  <a:pt x="19218886" y="4324249"/>
                </a:lnTo>
                <a:lnTo>
                  <a:pt x="0" y="4324249"/>
                </a:lnTo>
                <a:lnTo>
                  <a:pt x="0" y="0"/>
                </a:lnTo>
                <a:close/>
              </a:path>
            </a:pathLst>
          </a:custGeom>
          <a:blipFill rotWithShape="1">
            <a:blip r:embed="rId3">
              <a:alphaModFix/>
            </a:blip>
            <a:stretch>
              <a:fillRect/>
            </a:stretch>
          </a:blipFill>
          <a:ln>
            <a:noFill/>
          </a:ln>
        </p:spPr>
      </p:sp>
      <p:sp>
        <p:nvSpPr>
          <p:cNvPr id="279" name="Google Shape;279;p23"/>
          <p:cNvSpPr txBox="1"/>
          <p:nvPr/>
        </p:nvSpPr>
        <p:spPr>
          <a:xfrm>
            <a:off x="7321980" y="4876598"/>
            <a:ext cx="3532500" cy="2154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endParaRPr/>
          </a:p>
        </p:txBody>
      </p:sp>
      <p:sp>
        <p:nvSpPr>
          <p:cNvPr id="280" name="Google Shape;280;p23"/>
          <p:cNvSpPr txBox="1"/>
          <p:nvPr/>
        </p:nvSpPr>
        <p:spPr>
          <a:xfrm>
            <a:off x="12639158" y="4876598"/>
            <a:ext cx="3760500" cy="2154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endParaRPr/>
          </a:p>
        </p:txBody>
      </p:sp>
      <p:sp>
        <p:nvSpPr>
          <p:cNvPr id="281" name="Google Shape;281;p23"/>
          <p:cNvSpPr/>
          <p:nvPr/>
        </p:nvSpPr>
        <p:spPr>
          <a:xfrm rot="10800000" flipH="1">
            <a:off x="-465443" y="-894715"/>
            <a:ext cx="19218885" cy="4324249"/>
          </a:xfrm>
          <a:custGeom>
            <a:avLst/>
            <a:gdLst/>
            <a:ahLst/>
            <a:cxnLst/>
            <a:rect l="l" t="t" r="r" b="b"/>
            <a:pathLst>
              <a:path w="19218885" h="4324249" extrusionOk="0">
                <a:moveTo>
                  <a:pt x="0" y="4324249"/>
                </a:moveTo>
                <a:lnTo>
                  <a:pt x="19218886" y="4324249"/>
                </a:lnTo>
                <a:lnTo>
                  <a:pt x="19218886" y="0"/>
                </a:lnTo>
                <a:lnTo>
                  <a:pt x="0" y="0"/>
                </a:lnTo>
                <a:lnTo>
                  <a:pt x="0" y="4324249"/>
                </a:lnTo>
                <a:close/>
              </a:path>
            </a:pathLst>
          </a:custGeom>
          <a:blipFill rotWithShape="1">
            <a:blip r:embed="rId3">
              <a:alphaModFix/>
            </a:blip>
            <a:stretch>
              <a:fillRect/>
            </a:stretch>
          </a:blipFill>
          <a:ln>
            <a:noFill/>
          </a:ln>
        </p:spPr>
      </p:sp>
      <p:grpSp>
        <p:nvGrpSpPr>
          <p:cNvPr id="282" name="Google Shape;282;p23"/>
          <p:cNvGrpSpPr/>
          <p:nvPr/>
        </p:nvGrpSpPr>
        <p:grpSpPr>
          <a:xfrm>
            <a:off x="1427221" y="1215806"/>
            <a:ext cx="14609929" cy="1168050"/>
            <a:chOff x="0" y="142875"/>
            <a:chExt cx="19479906" cy="1557400"/>
          </a:xfrm>
        </p:grpSpPr>
        <p:sp>
          <p:nvSpPr>
            <p:cNvPr id="283" name="Google Shape;283;p23"/>
            <p:cNvSpPr txBox="1"/>
            <p:nvPr/>
          </p:nvSpPr>
          <p:spPr>
            <a:xfrm>
              <a:off x="0" y="142875"/>
              <a:ext cx="18602700" cy="2874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endParaRPr/>
            </a:p>
          </p:txBody>
        </p:sp>
        <p:sp>
          <p:nvSpPr>
            <p:cNvPr id="284" name="Google Shape;284;p23"/>
            <p:cNvSpPr txBox="1"/>
            <p:nvPr/>
          </p:nvSpPr>
          <p:spPr>
            <a:xfrm>
              <a:off x="13195506" y="1412875"/>
              <a:ext cx="6284400" cy="2874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endParaRPr/>
            </a:p>
          </p:txBody>
        </p:sp>
      </p:grpSp>
      <p:sp>
        <p:nvSpPr>
          <p:cNvPr id="285" name="Google Shape;285;p23"/>
          <p:cNvSpPr/>
          <p:nvPr/>
        </p:nvSpPr>
        <p:spPr>
          <a:xfrm>
            <a:off x="2988148" y="7981589"/>
            <a:ext cx="1468505" cy="1468505"/>
          </a:xfrm>
          <a:custGeom>
            <a:avLst/>
            <a:gdLst/>
            <a:ahLst/>
            <a:cxnLst/>
            <a:rect l="l" t="t" r="r" b="b"/>
            <a:pathLst>
              <a:path w="1468505" h="1468505" extrusionOk="0">
                <a:moveTo>
                  <a:pt x="0" y="0"/>
                </a:moveTo>
                <a:lnTo>
                  <a:pt x="1468505" y="0"/>
                </a:lnTo>
                <a:lnTo>
                  <a:pt x="1468505" y="1468505"/>
                </a:lnTo>
                <a:lnTo>
                  <a:pt x="0" y="1468505"/>
                </a:lnTo>
                <a:lnTo>
                  <a:pt x="0" y="0"/>
                </a:lnTo>
                <a:close/>
              </a:path>
            </a:pathLst>
          </a:custGeom>
          <a:blipFill rotWithShape="1">
            <a:blip r:embed="rId4">
              <a:alphaModFix/>
            </a:blip>
            <a:stretch>
              <a:fillRect/>
            </a:stretch>
          </a:blipFill>
          <a:ln>
            <a:noFill/>
          </a:ln>
        </p:spPr>
      </p:sp>
      <p:sp>
        <p:nvSpPr>
          <p:cNvPr id="286" name="Google Shape;286;p23"/>
          <p:cNvSpPr/>
          <p:nvPr/>
        </p:nvSpPr>
        <p:spPr>
          <a:xfrm>
            <a:off x="8353955" y="7981589"/>
            <a:ext cx="1468505" cy="1468505"/>
          </a:xfrm>
          <a:custGeom>
            <a:avLst/>
            <a:gdLst/>
            <a:ahLst/>
            <a:cxnLst/>
            <a:rect l="l" t="t" r="r" b="b"/>
            <a:pathLst>
              <a:path w="1468505" h="1468505" extrusionOk="0">
                <a:moveTo>
                  <a:pt x="0" y="0"/>
                </a:moveTo>
                <a:lnTo>
                  <a:pt x="1468505" y="0"/>
                </a:lnTo>
                <a:lnTo>
                  <a:pt x="1468505" y="1468505"/>
                </a:lnTo>
                <a:lnTo>
                  <a:pt x="0" y="1468505"/>
                </a:lnTo>
                <a:lnTo>
                  <a:pt x="0" y="0"/>
                </a:lnTo>
                <a:close/>
              </a:path>
            </a:pathLst>
          </a:custGeom>
          <a:blipFill rotWithShape="1">
            <a:blip r:embed="rId4">
              <a:alphaModFix/>
            </a:blip>
            <a:stretch>
              <a:fillRect/>
            </a:stretch>
          </a:blipFill>
          <a:ln>
            <a:noFill/>
          </a:ln>
        </p:spPr>
      </p:sp>
      <p:sp>
        <p:nvSpPr>
          <p:cNvPr id="287" name="Google Shape;287;p23"/>
          <p:cNvSpPr/>
          <p:nvPr/>
        </p:nvSpPr>
        <p:spPr>
          <a:xfrm>
            <a:off x="13775555" y="7981589"/>
            <a:ext cx="1468505" cy="1468505"/>
          </a:xfrm>
          <a:custGeom>
            <a:avLst/>
            <a:gdLst/>
            <a:ahLst/>
            <a:cxnLst/>
            <a:rect l="l" t="t" r="r" b="b"/>
            <a:pathLst>
              <a:path w="1468505" h="1468505" extrusionOk="0">
                <a:moveTo>
                  <a:pt x="0" y="0"/>
                </a:moveTo>
                <a:lnTo>
                  <a:pt x="1468505" y="0"/>
                </a:lnTo>
                <a:lnTo>
                  <a:pt x="1468505" y="1468505"/>
                </a:lnTo>
                <a:lnTo>
                  <a:pt x="0" y="1468505"/>
                </a:lnTo>
                <a:lnTo>
                  <a:pt x="0" y="0"/>
                </a:lnTo>
                <a:close/>
              </a:path>
            </a:pathLst>
          </a:custGeom>
          <a:blipFill rotWithShape="1">
            <a:blip r:embed="rId4">
              <a:alphaModFix/>
            </a:blip>
            <a:stretch>
              <a:fillRect/>
            </a:stretch>
          </a:blipFill>
          <a:ln>
            <a:noFill/>
          </a:ln>
        </p:spPr>
      </p:sp>
      <p:sp>
        <p:nvSpPr>
          <p:cNvPr id="288" name="Google Shape;288;p23"/>
          <p:cNvSpPr txBox="1"/>
          <p:nvPr/>
        </p:nvSpPr>
        <p:spPr>
          <a:xfrm>
            <a:off x="344550" y="1845750"/>
            <a:ext cx="17596500" cy="78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3700">
              <a:solidFill>
                <a:srgbClr val="FFFFFF"/>
              </a:solidFill>
              <a:latin typeface="Lato"/>
              <a:ea typeface="Lato"/>
              <a:cs typeface="Lato"/>
              <a:sym typeface="Lato"/>
            </a:endParaRPr>
          </a:p>
        </p:txBody>
      </p:sp>
      <p:sp>
        <p:nvSpPr>
          <p:cNvPr id="289" name="Google Shape;289;p23"/>
          <p:cNvSpPr txBox="1"/>
          <p:nvPr/>
        </p:nvSpPr>
        <p:spPr>
          <a:xfrm>
            <a:off x="172075" y="0"/>
            <a:ext cx="17940900" cy="9967200"/>
          </a:xfrm>
          <a:prstGeom prst="rect">
            <a:avLst/>
          </a:prstGeom>
          <a:noFill/>
          <a:ln>
            <a:noFill/>
          </a:ln>
        </p:spPr>
        <p:txBody>
          <a:bodyPr spcFirstLastPara="1" wrap="square" lIns="91425" tIns="91425" rIns="91425" bIns="91425" anchor="t" anchorCtr="0">
            <a:noAutofit/>
          </a:bodyPr>
          <a:lstStyle/>
          <a:p>
            <a:pPr marL="0" lvl="0" indent="12700" algn="l" rtl="0">
              <a:lnSpc>
                <a:spcPct val="115000"/>
              </a:lnSpc>
              <a:spcBef>
                <a:spcPts val="1200"/>
              </a:spcBef>
              <a:spcAft>
                <a:spcPts val="0"/>
              </a:spcAft>
              <a:buNone/>
            </a:pPr>
            <a:r>
              <a:rPr lang="en-US" sz="4500" b="1">
                <a:solidFill>
                  <a:srgbClr val="FFFFFF"/>
                </a:solidFill>
              </a:rPr>
              <a:t>4. canvas Visualization:</a:t>
            </a:r>
            <a:endParaRPr sz="4500" b="1">
              <a:solidFill>
                <a:srgbClr val="FFFFFF"/>
              </a:solidFill>
            </a:endParaRPr>
          </a:p>
          <a:p>
            <a:pPr marL="0" lvl="0" indent="12700" algn="l" rtl="0">
              <a:lnSpc>
                <a:spcPct val="115000"/>
              </a:lnSpc>
              <a:spcBef>
                <a:spcPts val="1200"/>
              </a:spcBef>
              <a:spcAft>
                <a:spcPts val="0"/>
              </a:spcAft>
              <a:buNone/>
            </a:pPr>
            <a:r>
              <a:rPr lang="en-US" sz="4500">
                <a:solidFill>
                  <a:schemeClr val="dk1"/>
                </a:solidFill>
              </a:rPr>
              <a:t>The data from data representation format will be visualized using the canvas tools in python.</a:t>
            </a:r>
            <a:endParaRPr sz="4500">
              <a:solidFill>
                <a:srgbClr val="FFFFFF"/>
              </a:solidFill>
            </a:endParaRPr>
          </a:p>
          <a:p>
            <a:pPr marL="0" lvl="0" indent="12700" algn="l" rtl="0">
              <a:lnSpc>
                <a:spcPct val="115000"/>
              </a:lnSpc>
              <a:spcBef>
                <a:spcPts val="1200"/>
              </a:spcBef>
              <a:spcAft>
                <a:spcPts val="0"/>
              </a:spcAft>
              <a:buNone/>
            </a:pPr>
            <a:endParaRPr sz="4500">
              <a:solidFill>
                <a:srgbClr val="FFFFFF"/>
              </a:solidFill>
            </a:endParaRPr>
          </a:p>
          <a:p>
            <a:pPr marL="0" lvl="0" indent="12700" algn="l" rtl="0">
              <a:lnSpc>
                <a:spcPct val="115000"/>
              </a:lnSpc>
              <a:spcBef>
                <a:spcPts val="1200"/>
              </a:spcBef>
              <a:spcAft>
                <a:spcPts val="0"/>
              </a:spcAft>
              <a:buNone/>
            </a:pPr>
            <a:r>
              <a:rPr lang="en-US" sz="4500" b="1">
                <a:solidFill>
                  <a:srgbClr val="FFFFFF"/>
                </a:solidFill>
              </a:rPr>
              <a:t>5. Interface:</a:t>
            </a:r>
            <a:endParaRPr sz="4500" b="1">
              <a:solidFill>
                <a:srgbClr val="FFFFFF"/>
              </a:solidFill>
            </a:endParaRPr>
          </a:p>
          <a:p>
            <a:pPr marL="0" lvl="0" indent="12700" algn="l" rtl="0">
              <a:lnSpc>
                <a:spcPct val="115000"/>
              </a:lnSpc>
              <a:spcBef>
                <a:spcPts val="1200"/>
              </a:spcBef>
              <a:spcAft>
                <a:spcPts val="0"/>
              </a:spcAft>
              <a:buNone/>
            </a:pPr>
            <a:r>
              <a:rPr lang="en-US" sz="4500">
                <a:solidFill>
                  <a:srgbClr val="FFFFFF"/>
                </a:solidFill>
              </a:rPr>
              <a:t>The interface which was created using tkinter is integrated with system inorder to show the visuals generated by the system.</a:t>
            </a:r>
            <a:endParaRPr sz="4500">
              <a:solidFill>
                <a:srgbClr val="FFFFFF"/>
              </a:solidFill>
            </a:endParaRPr>
          </a:p>
          <a:p>
            <a:pPr marL="0" lvl="0" indent="0" algn="l" rtl="0">
              <a:spcBef>
                <a:spcPts val="1200"/>
              </a:spcBef>
              <a:spcAft>
                <a:spcPts val="0"/>
              </a:spcAft>
              <a:buNone/>
            </a:pPr>
            <a:endParaRPr sz="4500">
              <a:solidFill>
                <a:srgbClr val="FFFFFF"/>
              </a:solidFill>
            </a:endParaRPr>
          </a:p>
        </p:txBody>
      </p:sp>
    </p:spTree>
  </p:cSld>
  <p:clrMapOvr>
    <a:masterClrMapping/>
  </p:clrMapOvr>
  <p:transition spd="slow">
    <p:push/>
  </p:transition>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0">
              <a:srgbClr val="000000"/>
            </a:gs>
            <a:gs pos="100000">
              <a:srgbClr val="3533CD"/>
            </a:gs>
          </a:gsLst>
          <a:lin ang="2100119" scaled="0"/>
        </a:gradFill>
        <a:effectLst/>
      </p:bgPr>
    </p:bg>
    <p:spTree>
      <p:nvGrpSpPr>
        <p:cNvPr id="1" name="Shape 329"/>
        <p:cNvGrpSpPr/>
        <p:nvPr/>
      </p:nvGrpSpPr>
      <p:grpSpPr>
        <a:xfrm>
          <a:off x="0" y="0"/>
          <a:ext cx="0" cy="0"/>
          <a:chOff x="0" y="0"/>
          <a:chExt cx="0" cy="0"/>
        </a:xfrm>
      </p:grpSpPr>
      <p:sp>
        <p:nvSpPr>
          <p:cNvPr id="330" name="Google Shape;330;p26"/>
          <p:cNvSpPr/>
          <p:nvPr/>
        </p:nvSpPr>
        <p:spPr>
          <a:xfrm>
            <a:off x="-465443" y="7754800"/>
            <a:ext cx="19218885" cy="4324249"/>
          </a:xfrm>
          <a:custGeom>
            <a:avLst/>
            <a:gdLst/>
            <a:ahLst/>
            <a:cxnLst/>
            <a:rect l="l" t="t" r="r" b="b"/>
            <a:pathLst>
              <a:path w="19218885" h="4324249" extrusionOk="0">
                <a:moveTo>
                  <a:pt x="0" y="0"/>
                </a:moveTo>
                <a:lnTo>
                  <a:pt x="19218886" y="0"/>
                </a:lnTo>
                <a:lnTo>
                  <a:pt x="19218886" y="4324249"/>
                </a:lnTo>
                <a:lnTo>
                  <a:pt x="0" y="4324249"/>
                </a:lnTo>
                <a:lnTo>
                  <a:pt x="0" y="0"/>
                </a:lnTo>
                <a:close/>
              </a:path>
            </a:pathLst>
          </a:custGeom>
          <a:blipFill rotWithShape="1">
            <a:blip r:embed="rId3">
              <a:alphaModFix/>
            </a:blip>
            <a:stretch>
              <a:fillRect/>
            </a:stretch>
          </a:blipFill>
          <a:ln>
            <a:noFill/>
          </a:ln>
        </p:spPr>
      </p:sp>
      <p:sp>
        <p:nvSpPr>
          <p:cNvPr id="331" name="Google Shape;331;p26"/>
          <p:cNvSpPr txBox="1"/>
          <p:nvPr/>
        </p:nvSpPr>
        <p:spPr>
          <a:xfrm>
            <a:off x="7321980" y="4876598"/>
            <a:ext cx="3532500" cy="2154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endParaRPr/>
          </a:p>
        </p:txBody>
      </p:sp>
      <p:sp>
        <p:nvSpPr>
          <p:cNvPr id="332" name="Google Shape;332;p26"/>
          <p:cNvSpPr txBox="1"/>
          <p:nvPr/>
        </p:nvSpPr>
        <p:spPr>
          <a:xfrm>
            <a:off x="12639158" y="4876598"/>
            <a:ext cx="3760500" cy="2154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endParaRPr/>
          </a:p>
        </p:txBody>
      </p:sp>
      <p:sp>
        <p:nvSpPr>
          <p:cNvPr id="333" name="Google Shape;333;p26"/>
          <p:cNvSpPr/>
          <p:nvPr/>
        </p:nvSpPr>
        <p:spPr>
          <a:xfrm rot="10800000" flipH="1">
            <a:off x="-465443" y="-894715"/>
            <a:ext cx="19218885" cy="4324249"/>
          </a:xfrm>
          <a:custGeom>
            <a:avLst/>
            <a:gdLst/>
            <a:ahLst/>
            <a:cxnLst/>
            <a:rect l="l" t="t" r="r" b="b"/>
            <a:pathLst>
              <a:path w="19218885" h="4324249" extrusionOk="0">
                <a:moveTo>
                  <a:pt x="0" y="4324249"/>
                </a:moveTo>
                <a:lnTo>
                  <a:pt x="19218886" y="4324249"/>
                </a:lnTo>
                <a:lnTo>
                  <a:pt x="19218886" y="0"/>
                </a:lnTo>
                <a:lnTo>
                  <a:pt x="0" y="0"/>
                </a:lnTo>
                <a:lnTo>
                  <a:pt x="0" y="4324249"/>
                </a:lnTo>
                <a:close/>
              </a:path>
            </a:pathLst>
          </a:custGeom>
          <a:blipFill rotWithShape="1">
            <a:blip r:embed="rId3">
              <a:alphaModFix/>
            </a:blip>
            <a:stretch>
              <a:fillRect/>
            </a:stretch>
          </a:blipFill>
          <a:ln>
            <a:noFill/>
          </a:ln>
        </p:spPr>
      </p:sp>
      <p:grpSp>
        <p:nvGrpSpPr>
          <p:cNvPr id="334" name="Google Shape;334;p26"/>
          <p:cNvGrpSpPr/>
          <p:nvPr/>
        </p:nvGrpSpPr>
        <p:grpSpPr>
          <a:xfrm>
            <a:off x="1427221" y="1215806"/>
            <a:ext cx="14609929" cy="1168050"/>
            <a:chOff x="0" y="142875"/>
            <a:chExt cx="19479906" cy="1557400"/>
          </a:xfrm>
        </p:grpSpPr>
        <p:sp>
          <p:nvSpPr>
            <p:cNvPr id="335" name="Google Shape;335;p26"/>
            <p:cNvSpPr txBox="1"/>
            <p:nvPr/>
          </p:nvSpPr>
          <p:spPr>
            <a:xfrm>
              <a:off x="0" y="142875"/>
              <a:ext cx="18602700" cy="2874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endParaRPr/>
            </a:p>
          </p:txBody>
        </p:sp>
        <p:sp>
          <p:nvSpPr>
            <p:cNvPr id="336" name="Google Shape;336;p26"/>
            <p:cNvSpPr txBox="1"/>
            <p:nvPr/>
          </p:nvSpPr>
          <p:spPr>
            <a:xfrm>
              <a:off x="13195506" y="1412875"/>
              <a:ext cx="6284400" cy="2874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endParaRPr/>
            </a:p>
          </p:txBody>
        </p:sp>
      </p:grpSp>
      <p:sp>
        <p:nvSpPr>
          <p:cNvPr id="337" name="Google Shape;337;p26"/>
          <p:cNvSpPr/>
          <p:nvPr/>
        </p:nvSpPr>
        <p:spPr>
          <a:xfrm>
            <a:off x="2988148" y="7981589"/>
            <a:ext cx="1468505" cy="1468505"/>
          </a:xfrm>
          <a:custGeom>
            <a:avLst/>
            <a:gdLst/>
            <a:ahLst/>
            <a:cxnLst/>
            <a:rect l="l" t="t" r="r" b="b"/>
            <a:pathLst>
              <a:path w="1468505" h="1468505" extrusionOk="0">
                <a:moveTo>
                  <a:pt x="0" y="0"/>
                </a:moveTo>
                <a:lnTo>
                  <a:pt x="1468505" y="0"/>
                </a:lnTo>
                <a:lnTo>
                  <a:pt x="1468505" y="1468505"/>
                </a:lnTo>
                <a:lnTo>
                  <a:pt x="0" y="1468505"/>
                </a:lnTo>
                <a:lnTo>
                  <a:pt x="0" y="0"/>
                </a:lnTo>
                <a:close/>
              </a:path>
            </a:pathLst>
          </a:custGeom>
          <a:blipFill rotWithShape="1">
            <a:blip r:embed="rId4">
              <a:alphaModFix/>
            </a:blip>
            <a:stretch>
              <a:fillRect/>
            </a:stretch>
          </a:blipFill>
          <a:ln>
            <a:noFill/>
          </a:ln>
        </p:spPr>
      </p:sp>
      <p:sp>
        <p:nvSpPr>
          <p:cNvPr id="338" name="Google Shape;338;p26"/>
          <p:cNvSpPr/>
          <p:nvPr/>
        </p:nvSpPr>
        <p:spPr>
          <a:xfrm>
            <a:off x="8353955" y="7981589"/>
            <a:ext cx="1468505" cy="1468505"/>
          </a:xfrm>
          <a:custGeom>
            <a:avLst/>
            <a:gdLst/>
            <a:ahLst/>
            <a:cxnLst/>
            <a:rect l="l" t="t" r="r" b="b"/>
            <a:pathLst>
              <a:path w="1468505" h="1468505" extrusionOk="0">
                <a:moveTo>
                  <a:pt x="0" y="0"/>
                </a:moveTo>
                <a:lnTo>
                  <a:pt x="1468505" y="0"/>
                </a:lnTo>
                <a:lnTo>
                  <a:pt x="1468505" y="1468505"/>
                </a:lnTo>
                <a:lnTo>
                  <a:pt x="0" y="1468505"/>
                </a:lnTo>
                <a:lnTo>
                  <a:pt x="0" y="0"/>
                </a:lnTo>
                <a:close/>
              </a:path>
            </a:pathLst>
          </a:custGeom>
          <a:blipFill rotWithShape="1">
            <a:blip r:embed="rId4">
              <a:alphaModFix/>
            </a:blip>
            <a:stretch>
              <a:fillRect/>
            </a:stretch>
          </a:blipFill>
          <a:ln>
            <a:noFill/>
          </a:ln>
        </p:spPr>
      </p:sp>
      <p:sp>
        <p:nvSpPr>
          <p:cNvPr id="339" name="Google Shape;339;p26"/>
          <p:cNvSpPr/>
          <p:nvPr/>
        </p:nvSpPr>
        <p:spPr>
          <a:xfrm>
            <a:off x="13775555" y="7981589"/>
            <a:ext cx="1468505" cy="1468505"/>
          </a:xfrm>
          <a:custGeom>
            <a:avLst/>
            <a:gdLst/>
            <a:ahLst/>
            <a:cxnLst/>
            <a:rect l="l" t="t" r="r" b="b"/>
            <a:pathLst>
              <a:path w="1468505" h="1468505" extrusionOk="0">
                <a:moveTo>
                  <a:pt x="0" y="0"/>
                </a:moveTo>
                <a:lnTo>
                  <a:pt x="1468505" y="0"/>
                </a:lnTo>
                <a:lnTo>
                  <a:pt x="1468505" y="1468505"/>
                </a:lnTo>
                <a:lnTo>
                  <a:pt x="0" y="1468505"/>
                </a:lnTo>
                <a:lnTo>
                  <a:pt x="0" y="0"/>
                </a:lnTo>
                <a:close/>
              </a:path>
            </a:pathLst>
          </a:custGeom>
          <a:blipFill rotWithShape="1">
            <a:blip r:embed="rId4">
              <a:alphaModFix/>
            </a:blip>
            <a:stretch>
              <a:fillRect/>
            </a:stretch>
          </a:blipFill>
          <a:ln>
            <a:noFill/>
          </a:ln>
        </p:spPr>
      </p:sp>
      <p:sp>
        <p:nvSpPr>
          <p:cNvPr id="340" name="Google Shape;340;p26"/>
          <p:cNvSpPr txBox="1"/>
          <p:nvPr/>
        </p:nvSpPr>
        <p:spPr>
          <a:xfrm>
            <a:off x="0" y="566025"/>
            <a:ext cx="17940900" cy="1468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6000">
                <a:solidFill>
                  <a:srgbClr val="FFFF00"/>
                </a:solidFill>
                <a:latin typeface="Lato"/>
                <a:ea typeface="Lato"/>
                <a:cs typeface="Lato"/>
                <a:sym typeface="Lato"/>
              </a:rPr>
              <a:t>Technologies and Libraries:</a:t>
            </a:r>
            <a:endParaRPr sz="6000">
              <a:solidFill>
                <a:srgbClr val="FFFF00"/>
              </a:solidFill>
              <a:latin typeface="Lato"/>
              <a:ea typeface="Lato"/>
              <a:cs typeface="Lato"/>
              <a:sym typeface="Lato"/>
            </a:endParaRPr>
          </a:p>
        </p:txBody>
      </p:sp>
      <p:sp>
        <p:nvSpPr>
          <p:cNvPr id="341" name="Google Shape;341;p26"/>
          <p:cNvSpPr txBox="1"/>
          <p:nvPr/>
        </p:nvSpPr>
        <p:spPr>
          <a:xfrm>
            <a:off x="344550" y="1845750"/>
            <a:ext cx="17596500" cy="78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3700">
              <a:solidFill>
                <a:srgbClr val="FFFFFF"/>
              </a:solidFill>
              <a:latin typeface="Lato"/>
              <a:ea typeface="Lato"/>
              <a:cs typeface="Lato"/>
              <a:sym typeface="Lato"/>
            </a:endParaRPr>
          </a:p>
        </p:txBody>
      </p:sp>
      <p:sp>
        <p:nvSpPr>
          <p:cNvPr id="342" name="Google Shape;342;p26"/>
          <p:cNvSpPr txBox="1"/>
          <p:nvPr/>
        </p:nvSpPr>
        <p:spPr>
          <a:xfrm>
            <a:off x="172075" y="1845750"/>
            <a:ext cx="17940900" cy="8121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5000" b="1">
                <a:solidFill>
                  <a:srgbClr val="FFFFFF"/>
                </a:solidFill>
              </a:rPr>
              <a:t>Technologies</a:t>
            </a:r>
            <a:r>
              <a:rPr lang="en-US" sz="4400" b="1">
                <a:solidFill>
                  <a:srgbClr val="FFFFFF"/>
                </a:solidFill>
              </a:rPr>
              <a:t>:</a:t>
            </a:r>
            <a:endParaRPr sz="4400" b="1">
              <a:solidFill>
                <a:srgbClr val="FFFFFF"/>
              </a:solidFill>
            </a:endParaRPr>
          </a:p>
          <a:p>
            <a:pPr marL="0" lvl="0" indent="0" algn="l" rtl="0">
              <a:spcBef>
                <a:spcPts val="0"/>
              </a:spcBef>
              <a:spcAft>
                <a:spcPts val="0"/>
              </a:spcAft>
              <a:buNone/>
            </a:pPr>
            <a:endParaRPr sz="4100">
              <a:solidFill>
                <a:srgbClr val="FFFFFF"/>
              </a:solidFill>
            </a:endParaRPr>
          </a:p>
          <a:p>
            <a:pPr marL="457200" lvl="0" indent="-488950" algn="l" rtl="0">
              <a:spcBef>
                <a:spcPts val="0"/>
              </a:spcBef>
              <a:spcAft>
                <a:spcPts val="0"/>
              </a:spcAft>
              <a:buClr>
                <a:srgbClr val="FFFFFF"/>
              </a:buClr>
              <a:buSzPts val="4100"/>
              <a:buAutoNum type="arabicPeriod"/>
            </a:pPr>
            <a:r>
              <a:rPr lang="en-US" sz="4100">
                <a:solidFill>
                  <a:srgbClr val="FFFFFF"/>
                </a:solidFill>
              </a:rPr>
              <a:t>Natural Language Processing</a:t>
            </a:r>
            <a:endParaRPr sz="4100">
              <a:solidFill>
                <a:srgbClr val="FFFFFF"/>
              </a:solidFill>
            </a:endParaRPr>
          </a:p>
          <a:p>
            <a:pPr marL="457200" lvl="0" indent="-488950" algn="l" rtl="0">
              <a:spcBef>
                <a:spcPts val="0"/>
              </a:spcBef>
              <a:spcAft>
                <a:spcPts val="0"/>
              </a:spcAft>
              <a:buClr>
                <a:srgbClr val="FFFFFF"/>
              </a:buClr>
              <a:buSzPts val="4100"/>
              <a:buAutoNum type="arabicPeriod"/>
            </a:pPr>
            <a:r>
              <a:rPr lang="en-US" sz="4100">
                <a:solidFill>
                  <a:srgbClr val="FFFFFF"/>
                </a:solidFill>
              </a:rPr>
              <a:t>Graphical Tools- canvas</a:t>
            </a:r>
            <a:endParaRPr sz="4100">
              <a:solidFill>
                <a:srgbClr val="FFFFFF"/>
              </a:solidFill>
            </a:endParaRPr>
          </a:p>
          <a:p>
            <a:pPr marL="457200" lvl="0" indent="-488950" algn="l" rtl="0">
              <a:spcBef>
                <a:spcPts val="0"/>
              </a:spcBef>
              <a:spcAft>
                <a:spcPts val="0"/>
              </a:spcAft>
              <a:buClr>
                <a:srgbClr val="FFFFFF"/>
              </a:buClr>
              <a:buSzPts val="4100"/>
              <a:buAutoNum type="arabicPeriod"/>
            </a:pPr>
            <a:r>
              <a:rPr lang="en-US" sz="4100">
                <a:solidFill>
                  <a:srgbClr val="FFFFFF"/>
                </a:solidFill>
              </a:rPr>
              <a:t>Python </a:t>
            </a:r>
            <a:endParaRPr sz="4100">
              <a:solidFill>
                <a:srgbClr val="FFFFFF"/>
              </a:solidFill>
            </a:endParaRPr>
          </a:p>
          <a:p>
            <a:pPr marL="0" lvl="0" indent="0" algn="l" rtl="0">
              <a:spcBef>
                <a:spcPts val="0"/>
              </a:spcBef>
              <a:spcAft>
                <a:spcPts val="0"/>
              </a:spcAft>
              <a:buNone/>
            </a:pPr>
            <a:endParaRPr sz="4100">
              <a:solidFill>
                <a:srgbClr val="FFFFFF"/>
              </a:solidFill>
            </a:endParaRPr>
          </a:p>
          <a:p>
            <a:pPr marL="0" lvl="0" indent="0" algn="l" rtl="0">
              <a:spcBef>
                <a:spcPts val="0"/>
              </a:spcBef>
              <a:spcAft>
                <a:spcPts val="0"/>
              </a:spcAft>
              <a:buNone/>
            </a:pPr>
            <a:endParaRPr sz="5400" b="1">
              <a:solidFill>
                <a:srgbClr val="FFFFFF"/>
              </a:solidFill>
            </a:endParaRPr>
          </a:p>
          <a:p>
            <a:pPr marL="0" lvl="0" indent="0" algn="l" rtl="0">
              <a:spcBef>
                <a:spcPts val="0"/>
              </a:spcBef>
              <a:spcAft>
                <a:spcPts val="0"/>
              </a:spcAft>
              <a:buNone/>
            </a:pPr>
            <a:endParaRPr sz="4100">
              <a:solidFill>
                <a:srgbClr val="FFFFFF"/>
              </a:solidFill>
            </a:endParaRPr>
          </a:p>
          <a:p>
            <a:pPr marL="0" lvl="0" indent="0" algn="l" rtl="0">
              <a:spcBef>
                <a:spcPts val="0"/>
              </a:spcBef>
              <a:spcAft>
                <a:spcPts val="0"/>
              </a:spcAft>
              <a:buNone/>
            </a:pPr>
            <a:endParaRPr sz="4100">
              <a:solidFill>
                <a:srgbClr val="FFFFFF"/>
              </a:solidFill>
            </a:endParaRPr>
          </a:p>
          <a:p>
            <a:pPr marL="0" lvl="0" indent="0" algn="l" rtl="0">
              <a:spcBef>
                <a:spcPts val="0"/>
              </a:spcBef>
              <a:spcAft>
                <a:spcPts val="0"/>
              </a:spcAft>
              <a:buNone/>
            </a:pPr>
            <a:endParaRPr sz="4100">
              <a:solidFill>
                <a:srgbClr val="FFFFFF"/>
              </a:solidFill>
            </a:endParaRPr>
          </a:p>
          <a:p>
            <a:pPr marL="0" lvl="0" indent="0" algn="l" rtl="0">
              <a:spcBef>
                <a:spcPts val="0"/>
              </a:spcBef>
              <a:spcAft>
                <a:spcPts val="0"/>
              </a:spcAft>
              <a:buNone/>
            </a:pPr>
            <a:endParaRPr sz="4100">
              <a:solidFill>
                <a:srgbClr val="FFFFFF"/>
              </a:solidFill>
            </a:endParaRPr>
          </a:p>
          <a:p>
            <a:pPr marL="0" lvl="0" indent="0" algn="l" rtl="0">
              <a:spcBef>
                <a:spcPts val="0"/>
              </a:spcBef>
              <a:spcAft>
                <a:spcPts val="0"/>
              </a:spcAft>
              <a:buNone/>
            </a:pPr>
            <a:endParaRPr sz="4100">
              <a:solidFill>
                <a:srgbClr val="FFFFFF"/>
              </a:solidFill>
            </a:endParaRPr>
          </a:p>
        </p:txBody>
      </p:sp>
      <p:sp>
        <p:nvSpPr>
          <p:cNvPr id="343" name="Google Shape;343;p26"/>
          <p:cNvSpPr txBox="1"/>
          <p:nvPr/>
        </p:nvSpPr>
        <p:spPr>
          <a:xfrm>
            <a:off x="9258825" y="1589925"/>
            <a:ext cx="8930100" cy="8121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5000" b="1">
                <a:solidFill>
                  <a:srgbClr val="FFFFFF"/>
                </a:solidFill>
              </a:rPr>
              <a:t>Libraries</a:t>
            </a:r>
            <a:r>
              <a:rPr lang="en-US" sz="4400" b="1">
                <a:solidFill>
                  <a:srgbClr val="FFFFFF"/>
                </a:solidFill>
              </a:rPr>
              <a:t>:</a:t>
            </a:r>
            <a:endParaRPr sz="4400" b="1">
              <a:solidFill>
                <a:srgbClr val="FFFFFF"/>
              </a:solidFill>
            </a:endParaRPr>
          </a:p>
          <a:p>
            <a:pPr marL="0" lvl="0" indent="0" algn="l" rtl="0">
              <a:spcBef>
                <a:spcPts val="0"/>
              </a:spcBef>
              <a:spcAft>
                <a:spcPts val="0"/>
              </a:spcAft>
              <a:buNone/>
            </a:pPr>
            <a:endParaRPr sz="4100">
              <a:solidFill>
                <a:srgbClr val="FFFFFF"/>
              </a:solidFill>
            </a:endParaRPr>
          </a:p>
          <a:p>
            <a:pPr marL="457200" lvl="0" indent="-488950" algn="l" rtl="0">
              <a:spcBef>
                <a:spcPts val="0"/>
              </a:spcBef>
              <a:spcAft>
                <a:spcPts val="0"/>
              </a:spcAft>
              <a:buClr>
                <a:srgbClr val="FFFFFF"/>
              </a:buClr>
              <a:buSzPts val="4100"/>
              <a:buAutoNum type="arabicPeriod"/>
            </a:pPr>
            <a:r>
              <a:rPr lang="en-US" sz="4100">
                <a:solidFill>
                  <a:srgbClr val="FFFFFF"/>
                </a:solidFill>
              </a:rPr>
              <a:t>SpaCy</a:t>
            </a:r>
            <a:endParaRPr sz="4100">
              <a:solidFill>
                <a:srgbClr val="FFFFFF"/>
              </a:solidFill>
            </a:endParaRPr>
          </a:p>
          <a:p>
            <a:pPr marL="457200" lvl="0" indent="-488950" algn="l" rtl="0">
              <a:spcBef>
                <a:spcPts val="0"/>
              </a:spcBef>
              <a:spcAft>
                <a:spcPts val="0"/>
              </a:spcAft>
              <a:buClr>
                <a:srgbClr val="FFFFFF"/>
              </a:buClr>
              <a:buSzPts val="4100"/>
              <a:buAutoNum type="arabicPeriod"/>
            </a:pPr>
            <a:r>
              <a:rPr lang="en-US" sz="4100">
                <a:solidFill>
                  <a:srgbClr val="FFFFFF"/>
                </a:solidFill>
              </a:rPr>
              <a:t>Speech_recogniser</a:t>
            </a:r>
            <a:endParaRPr sz="4100">
              <a:solidFill>
                <a:srgbClr val="FFFFFF"/>
              </a:solidFill>
            </a:endParaRPr>
          </a:p>
          <a:p>
            <a:pPr marL="457200" lvl="0" indent="-488950" algn="l" rtl="0">
              <a:spcBef>
                <a:spcPts val="0"/>
              </a:spcBef>
              <a:spcAft>
                <a:spcPts val="0"/>
              </a:spcAft>
              <a:buClr>
                <a:srgbClr val="FFFFFF"/>
              </a:buClr>
              <a:buSzPts val="4100"/>
              <a:buAutoNum type="arabicPeriod"/>
            </a:pPr>
            <a:r>
              <a:rPr lang="en-US" sz="4100">
                <a:solidFill>
                  <a:srgbClr val="FFFFFF"/>
                </a:solidFill>
              </a:rPr>
              <a:t>nltk</a:t>
            </a:r>
            <a:endParaRPr sz="4100">
              <a:solidFill>
                <a:srgbClr val="FFFFFF"/>
              </a:solidFill>
            </a:endParaRPr>
          </a:p>
          <a:p>
            <a:pPr marL="457200" lvl="0" indent="-488950" algn="l" rtl="0">
              <a:spcBef>
                <a:spcPts val="0"/>
              </a:spcBef>
              <a:spcAft>
                <a:spcPts val="0"/>
              </a:spcAft>
              <a:buClr>
                <a:srgbClr val="FFFFFF"/>
              </a:buClr>
              <a:buSzPts val="4100"/>
              <a:buAutoNum type="arabicPeriod"/>
            </a:pPr>
            <a:r>
              <a:rPr lang="en-US" sz="4100">
                <a:solidFill>
                  <a:srgbClr val="FFFFFF"/>
                </a:solidFill>
              </a:rPr>
              <a:t>tkinter</a:t>
            </a:r>
            <a:endParaRPr sz="4100">
              <a:solidFill>
                <a:srgbClr val="FFFFFF"/>
              </a:solidFill>
            </a:endParaRPr>
          </a:p>
          <a:p>
            <a:pPr marL="457200" lvl="0" indent="-488950" algn="l" rtl="0">
              <a:spcBef>
                <a:spcPts val="0"/>
              </a:spcBef>
              <a:spcAft>
                <a:spcPts val="0"/>
              </a:spcAft>
              <a:buClr>
                <a:srgbClr val="FFFFFF"/>
              </a:buClr>
              <a:buSzPts val="4100"/>
              <a:buAutoNum type="arabicPeriod"/>
            </a:pPr>
            <a:r>
              <a:rPr lang="en-US" sz="4100">
                <a:solidFill>
                  <a:srgbClr val="FFFFFF"/>
                </a:solidFill>
              </a:rPr>
              <a:t>PIL</a:t>
            </a:r>
            <a:endParaRPr sz="4100">
              <a:solidFill>
                <a:srgbClr val="FFFFFF"/>
              </a:solidFill>
            </a:endParaRPr>
          </a:p>
          <a:p>
            <a:pPr marL="457200" lvl="0" indent="-488950" algn="l" rtl="0">
              <a:spcBef>
                <a:spcPts val="0"/>
              </a:spcBef>
              <a:spcAft>
                <a:spcPts val="0"/>
              </a:spcAft>
              <a:buClr>
                <a:srgbClr val="FFFFFF"/>
              </a:buClr>
              <a:buSzPts val="4100"/>
              <a:buAutoNum type="arabicPeriod"/>
            </a:pPr>
            <a:r>
              <a:rPr lang="en-US" sz="4100">
                <a:solidFill>
                  <a:srgbClr val="FFFFFF"/>
                </a:solidFill>
              </a:rPr>
              <a:t>shapely</a:t>
            </a:r>
            <a:endParaRPr sz="4100">
              <a:solidFill>
                <a:srgbClr val="FFFFFF"/>
              </a:solidFill>
            </a:endParaRPr>
          </a:p>
          <a:p>
            <a:pPr marL="457200" lvl="0" indent="-488950" algn="l" rtl="0">
              <a:spcBef>
                <a:spcPts val="0"/>
              </a:spcBef>
              <a:spcAft>
                <a:spcPts val="0"/>
              </a:spcAft>
              <a:buClr>
                <a:srgbClr val="FFFFFF"/>
              </a:buClr>
              <a:buSzPts val="4100"/>
              <a:buAutoNum type="arabicPeriod"/>
            </a:pPr>
            <a:r>
              <a:rPr lang="en-US" sz="4100">
                <a:solidFill>
                  <a:srgbClr val="FFFFFF"/>
                </a:solidFill>
              </a:rPr>
              <a:t>math</a:t>
            </a:r>
            <a:endParaRPr sz="4100">
              <a:solidFill>
                <a:srgbClr val="FFFFFF"/>
              </a:solidFill>
            </a:endParaRPr>
          </a:p>
          <a:p>
            <a:pPr marL="457200" lvl="0" indent="-488950" algn="l" rtl="0">
              <a:spcBef>
                <a:spcPts val="0"/>
              </a:spcBef>
              <a:spcAft>
                <a:spcPts val="0"/>
              </a:spcAft>
              <a:buClr>
                <a:srgbClr val="FFFFFF"/>
              </a:buClr>
              <a:buSzPts val="4100"/>
              <a:buAutoNum type="arabicPeriod"/>
            </a:pPr>
            <a:r>
              <a:rPr lang="en-US" sz="4100">
                <a:solidFill>
                  <a:srgbClr val="FFFFFF"/>
                </a:solidFill>
              </a:rPr>
              <a:t>random</a:t>
            </a:r>
            <a:endParaRPr sz="4100">
              <a:solidFill>
                <a:srgbClr val="FFFFFF"/>
              </a:solidFill>
            </a:endParaRPr>
          </a:p>
          <a:p>
            <a:pPr marL="457200" lvl="0" indent="-488950" algn="l" rtl="0">
              <a:spcBef>
                <a:spcPts val="0"/>
              </a:spcBef>
              <a:spcAft>
                <a:spcPts val="0"/>
              </a:spcAft>
              <a:buClr>
                <a:srgbClr val="FFFFFF"/>
              </a:buClr>
              <a:buSzPts val="4100"/>
              <a:buAutoNum type="arabicPeriod"/>
            </a:pPr>
            <a:r>
              <a:rPr lang="en-US" sz="4100">
                <a:solidFill>
                  <a:srgbClr val="FFFFFF"/>
                </a:solidFill>
              </a:rPr>
              <a:t>string</a:t>
            </a:r>
            <a:endParaRPr sz="4100">
              <a:solidFill>
                <a:srgbClr val="FFFFFF"/>
              </a:solidFill>
            </a:endParaRPr>
          </a:p>
          <a:p>
            <a:pPr marL="0" lvl="0" indent="0" algn="l" rtl="0">
              <a:spcBef>
                <a:spcPts val="0"/>
              </a:spcBef>
              <a:spcAft>
                <a:spcPts val="0"/>
              </a:spcAft>
              <a:buNone/>
            </a:pPr>
            <a:endParaRPr sz="4100">
              <a:solidFill>
                <a:srgbClr val="FFFFFF"/>
              </a:solidFill>
            </a:endParaRPr>
          </a:p>
          <a:p>
            <a:pPr marL="0" lvl="0" indent="0" algn="l" rtl="0">
              <a:spcBef>
                <a:spcPts val="0"/>
              </a:spcBef>
              <a:spcAft>
                <a:spcPts val="0"/>
              </a:spcAft>
              <a:buNone/>
            </a:pPr>
            <a:endParaRPr sz="5400" b="1">
              <a:solidFill>
                <a:srgbClr val="FFFFFF"/>
              </a:solidFill>
            </a:endParaRPr>
          </a:p>
          <a:p>
            <a:pPr marL="0" lvl="0" indent="0" algn="l" rtl="0">
              <a:spcBef>
                <a:spcPts val="0"/>
              </a:spcBef>
              <a:spcAft>
                <a:spcPts val="0"/>
              </a:spcAft>
              <a:buNone/>
            </a:pPr>
            <a:endParaRPr sz="4100">
              <a:solidFill>
                <a:srgbClr val="FFFFFF"/>
              </a:solidFill>
            </a:endParaRPr>
          </a:p>
          <a:p>
            <a:pPr marL="0" lvl="0" indent="0" algn="l" rtl="0">
              <a:spcBef>
                <a:spcPts val="0"/>
              </a:spcBef>
              <a:spcAft>
                <a:spcPts val="0"/>
              </a:spcAft>
              <a:buNone/>
            </a:pPr>
            <a:endParaRPr sz="4100">
              <a:solidFill>
                <a:srgbClr val="FFFFFF"/>
              </a:solidFill>
            </a:endParaRPr>
          </a:p>
          <a:p>
            <a:pPr marL="0" lvl="0" indent="0" algn="l" rtl="0">
              <a:spcBef>
                <a:spcPts val="0"/>
              </a:spcBef>
              <a:spcAft>
                <a:spcPts val="0"/>
              </a:spcAft>
              <a:buNone/>
            </a:pPr>
            <a:endParaRPr sz="4100">
              <a:solidFill>
                <a:srgbClr val="FFFFFF"/>
              </a:solidFill>
            </a:endParaRPr>
          </a:p>
          <a:p>
            <a:pPr marL="0" lvl="0" indent="0" algn="l" rtl="0">
              <a:spcBef>
                <a:spcPts val="0"/>
              </a:spcBef>
              <a:spcAft>
                <a:spcPts val="0"/>
              </a:spcAft>
              <a:buNone/>
            </a:pPr>
            <a:endParaRPr sz="4100">
              <a:solidFill>
                <a:srgbClr val="FFFFFF"/>
              </a:solidFill>
            </a:endParaRPr>
          </a:p>
          <a:p>
            <a:pPr marL="0" lvl="0" indent="0" algn="l" rtl="0">
              <a:spcBef>
                <a:spcPts val="0"/>
              </a:spcBef>
              <a:spcAft>
                <a:spcPts val="0"/>
              </a:spcAft>
              <a:buNone/>
            </a:pPr>
            <a:endParaRPr sz="4100">
              <a:solidFill>
                <a:srgbClr val="FFFFFF"/>
              </a:solidFill>
            </a:endParaRPr>
          </a:p>
        </p:txBody>
      </p:sp>
      <p:pic>
        <p:nvPicPr>
          <p:cNvPr id="344" name="Google Shape;344;p26"/>
          <p:cNvPicPr preferRelativeResize="0"/>
          <p:nvPr/>
        </p:nvPicPr>
        <p:blipFill>
          <a:blip r:embed="rId5">
            <a:alphaModFix/>
          </a:blip>
          <a:stretch>
            <a:fillRect/>
          </a:stretch>
        </p:blipFill>
        <p:spPr>
          <a:xfrm>
            <a:off x="116275" y="5475625"/>
            <a:ext cx="4284575" cy="3749250"/>
          </a:xfrm>
          <a:prstGeom prst="rect">
            <a:avLst/>
          </a:prstGeom>
          <a:noFill/>
          <a:ln>
            <a:noFill/>
          </a:ln>
        </p:spPr>
      </p:pic>
      <p:pic>
        <p:nvPicPr>
          <p:cNvPr id="345" name="Google Shape;345;p26"/>
          <p:cNvPicPr preferRelativeResize="0"/>
          <p:nvPr/>
        </p:nvPicPr>
        <p:blipFill>
          <a:blip r:embed="rId6">
            <a:alphaModFix/>
          </a:blip>
          <a:stretch>
            <a:fillRect/>
          </a:stretch>
        </p:blipFill>
        <p:spPr>
          <a:xfrm>
            <a:off x="5143825" y="5689150"/>
            <a:ext cx="3427813" cy="3322200"/>
          </a:xfrm>
          <a:prstGeom prst="rect">
            <a:avLst/>
          </a:prstGeom>
          <a:noFill/>
          <a:ln>
            <a:noFill/>
          </a:ln>
        </p:spPr>
      </p:pic>
      <p:pic>
        <p:nvPicPr>
          <p:cNvPr id="346" name="Google Shape;346;p26"/>
          <p:cNvPicPr preferRelativeResize="0"/>
          <p:nvPr/>
        </p:nvPicPr>
        <p:blipFill>
          <a:blip r:embed="rId7">
            <a:alphaModFix/>
          </a:blip>
          <a:stretch>
            <a:fillRect/>
          </a:stretch>
        </p:blipFill>
        <p:spPr>
          <a:xfrm>
            <a:off x="14822225" y="2425288"/>
            <a:ext cx="2662925" cy="2409850"/>
          </a:xfrm>
          <a:prstGeom prst="rect">
            <a:avLst/>
          </a:prstGeom>
          <a:noFill/>
          <a:ln>
            <a:noFill/>
          </a:ln>
        </p:spPr>
      </p:pic>
      <p:pic>
        <p:nvPicPr>
          <p:cNvPr id="347" name="Google Shape;347;p26"/>
          <p:cNvPicPr preferRelativeResize="0"/>
          <p:nvPr/>
        </p:nvPicPr>
        <p:blipFill>
          <a:blip r:embed="rId8">
            <a:alphaModFix/>
          </a:blip>
          <a:stretch>
            <a:fillRect/>
          </a:stretch>
        </p:blipFill>
        <p:spPr>
          <a:xfrm>
            <a:off x="13377450" y="6286300"/>
            <a:ext cx="4107699" cy="2127900"/>
          </a:xfrm>
          <a:prstGeom prst="rect">
            <a:avLst/>
          </a:prstGeom>
          <a:noFill/>
          <a:ln>
            <a:noFill/>
          </a:ln>
        </p:spPr>
      </p:pic>
    </p:spTree>
  </p:cSld>
  <p:clrMapOvr>
    <a:masterClrMapping/>
  </p:clrMapOvr>
  <p:transition spd="slow">
    <p:push/>
  </p:transition>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rgbClr val="000000"/>
            </a:gs>
            <a:gs pos="100000">
              <a:srgbClr val="3533CD"/>
            </a:gs>
          </a:gsLst>
          <a:lin ang="2100119" scaled="0"/>
        </a:gradFill>
        <a:effectLst/>
      </p:bgPr>
    </p:bg>
    <p:spTree>
      <p:nvGrpSpPr>
        <p:cNvPr id="1" name="Shape 293"/>
        <p:cNvGrpSpPr/>
        <p:nvPr/>
      </p:nvGrpSpPr>
      <p:grpSpPr>
        <a:xfrm>
          <a:off x="0" y="0"/>
          <a:ext cx="0" cy="0"/>
          <a:chOff x="0" y="0"/>
          <a:chExt cx="0" cy="0"/>
        </a:xfrm>
      </p:grpSpPr>
      <p:sp>
        <p:nvSpPr>
          <p:cNvPr id="294" name="Google Shape;294;p24"/>
          <p:cNvSpPr/>
          <p:nvPr/>
        </p:nvSpPr>
        <p:spPr>
          <a:xfrm>
            <a:off x="-465443" y="7754800"/>
            <a:ext cx="19218885" cy="4324249"/>
          </a:xfrm>
          <a:custGeom>
            <a:avLst/>
            <a:gdLst/>
            <a:ahLst/>
            <a:cxnLst/>
            <a:rect l="l" t="t" r="r" b="b"/>
            <a:pathLst>
              <a:path w="19218885" h="4324249" extrusionOk="0">
                <a:moveTo>
                  <a:pt x="0" y="0"/>
                </a:moveTo>
                <a:lnTo>
                  <a:pt x="19218886" y="0"/>
                </a:lnTo>
                <a:lnTo>
                  <a:pt x="19218886" y="4324249"/>
                </a:lnTo>
                <a:lnTo>
                  <a:pt x="0" y="4324249"/>
                </a:lnTo>
                <a:lnTo>
                  <a:pt x="0" y="0"/>
                </a:lnTo>
                <a:close/>
              </a:path>
            </a:pathLst>
          </a:custGeom>
          <a:blipFill rotWithShape="1">
            <a:blip r:embed="rId3">
              <a:alphaModFix/>
            </a:blip>
            <a:stretch>
              <a:fillRect/>
            </a:stretch>
          </a:blipFill>
          <a:ln>
            <a:noFill/>
          </a:ln>
        </p:spPr>
      </p:sp>
      <p:sp>
        <p:nvSpPr>
          <p:cNvPr id="295" name="Google Shape;295;p24"/>
          <p:cNvSpPr txBox="1"/>
          <p:nvPr/>
        </p:nvSpPr>
        <p:spPr>
          <a:xfrm>
            <a:off x="7321980" y="4876598"/>
            <a:ext cx="3532500" cy="2154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endParaRPr/>
          </a:p>
        </p:txBody>
      </p:sp>
      <p:sp>
        <p:nvSpPr>
          <p:cNvPr id="296" name="Google Shape;296;p24"/>
          <p:cNvSpPr txBox="1"/>
          <p:nvPr/>
        </p:nvSpPr>
        <p:spPr>
          <a:xfrm>
            <a:off x="12639158" y="4876598"/>
            <a:ext cx="3760500" cy="2154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endParaRPr/>
          </a:p>
        </p:txBody>
      </p:sp>
      <p:sp>
        <p:nvSpPr>
          <p:cNvPr id="297" name="Google Shape;297;p24"/>
          <p:cNvSpPr/>
          <p:nvPr/>
        </p:nvSpPr>
        <p:spPr>
          <a:xfrm rot="10800000" flipH="1">
            <a:off x="-465443" y="-894715"/>
            <a:ext cx="19218885" cy="4324249"/>
          </a:xfrm>
          <a:custGeom>
            <a:avLst/>
            <a:gdLst/>
            <a:ahLst/>
            <a:cxnLst/>
            <a:rect l="l" t="t" r="r" b="b"/>
            <a:pathLst>
              <a:path w="19218885" h="4324249" extrusionOk="0">
                <a:moveTo>
                  <a:pt x="0" y="4324249"/>
                </a:moveTo>
                <a:lnTo>
                  <a:pt x="19218886" y="4324249"/>
                </a:lnTo>
                <a:lnTo>
                  <a:pt x="19218886" y="0"/>
                </a:lnTo>
                <a:lnTo>
                  <a:pt x="0" y="0"/>
                </a:lnTo>
                <a:lnTo>
                  <a:pt x="0" y="4324249"/>
                </a:lnTo>
                <a:close/>
              </a:path>
            </a:pathLst>
          </a:custGeom>
          <a:blipFill rotWithShape="1">
            <a:blip r:embed="rId3">
              <a:alphaModFix/>
            </a:blip>
            <a:stretch>
              <a:fillRect/>
            </a:stretch>
          </a:blipFill>
          <a:ln>
            <a:noFill/>
          </a:ln>
        </p:spPr>
      </p:sp>
      <p:grpSp>
        <p:nvGrpSpPr>
          <p:cNvPr id="298" name="Google Shape;298;p24"/>
          <p:cNvGrpSpPr/>
          <p:nvPr/>
        </p:nvGrpSpPr>
        <p:grpSpPr>
          <a:xfrm>
            <a:off x="1427221" y="1215806"/>
            <a:ext cx="14609929" cy="1168050"/>
            <a:chOff x="0" y="142875"/>
            <a:chExt cx="19479906" cy="1557400"/>
          </a:xfrm>
        </p:grpSpPr>
        <p:sp>
          <p:nvSpPr>
            <p:cNvPr id="299" name="Google Shape;299;p24"/>
            <p:cNvSpPr txBox="1"/>
            <p:nvPr/>
          </p:nvSpPr>
          <p:spPr>
            <a:xfrm>
              <a:off x="0" y="142875"/>
              <a:ext cx="18602700" cy="2874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endParaRPr/>
            </a:p>
          </p:txBody>
        </p:sp>
        <p:sp>
          <p:nvSpPr>
            <p:cNvPr id="300" name="Google Shape;300;p24"/>
            <p:cNvSpPr txBox="1"/>
            <p:nvPr/>
          </p:nvSpPr>
          <p:spPr>
            <a:xfrm>
              <a:off x="13195506" y="1412875"/>
              <a:ext cx="6284400" cy="2874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endParaRPr/>
            </a:p>
          </p:txBody>
        </p:sp>
      </p:grpSp>
      <p:sp>
        <p:nvSpPr>
          <p:cNvPr id="301" name="Google Shape;301;p24"/>
          <p:cNvSpPr/>
          <p:nvPr/>
        </p:nvSpPr>
        <p:spPr>
          <a:xfrm>
            <a:off x="2988148" y="7981589"/>
            <a:ext cx="1468505" cy="1468505"/>
          </a:xfrm>
          <a:custGeom>
            <a:avLst/>
            <a:gdLst/>
            <a:ahLst/>
            <a:cxnLst/>
            <a:rect l="l" t="t" r="r" b="b"/>
            <a:pathLst>
              <a:path w="1468505" h="1468505" extrusionOk="0">
                <a:moveTo>
                  <a:pt x="0" y="0"/>
                </a:moveTo>
                <a:lnTo>
                  <a:pt x="1468505" y="0"/>
                </a:lnTo>
                <a:lnTo>
                  <a:pt x="1468505" y="1468505"/>
                </a:lnTo>
                <a:lnTo>
                  <a:pt x="0" y="1468505"/>
                </a:lnTo>
                <a:lnTo>
                  <a:pt x="0" y="0"/>
                </a:lnTo>
                <a:close/>
              </a:path>
            </a:pathLst>
          </a:custGeom>
          <a:blipFill rotWithShape="1">
            <a:blip r:embed="rId4">
              <a:alphaModFix/>
            </a:blip>
            <a:stretch>
              <a:fillRect/>
            </a:stretch>
          </a:blipFill>
          <a:ln>
            <a:noFill/>
          </a:ln>
        </p:spPr>
      </p:sp>
      <p:sp>
        <p:nvSpPr>
          <p:cNvPr id="302" name="Google Shape;302;p24"/>
          <p:cNvSpPr/>
          <p:nvPr/>
        </p:nvSpPr>
        <p:spPr>
          <a:xfrm>
            <a:off x="8353955" y="7981589"/>
            <a:ext cx="1468505" cy="1468505"/>
          </a:xfrm>
          <a:custGeom>
            <a:avLst/>
            <a:gdLst/>
            <a:ahLst/>
            <a:cxnLst/>
            <a:rect l="l" t="t" r="r" b="b"/>
            <a:pathLst>
              <a:path w="1468505" h="1468505" extrusionOk="0">
                <a:moveTo>
                  <a:pt x="0" y="0"/>
                </a:moveTo>
                <a:lnTo>
                  <a:pt x="1468505" y="0"/>
                </a:lnTo>
                <a:lnTo>
                  <a:pt x="1468505" y="1468505"/>
                </a:lnTo>
                <a:lnTo>
                  <a:pt x="0" y="1468505"/>
                </a:lnTo>
                <a:lnTo>
                  <a:pt x="0" y="0"/>
                </a:lnTo>
                <a:close/>
              </a:path>
            </a:pathLst>
          </a:custGeom>
          <a:blipFill rotWithShape="1">
            <a:blip r:embed="rId4">
              <a:alphaModFix/>
            </a:blip>
            <a:stretch>
              <a:fillRect/>
            </a:stretch>
          </a:blipFill>
          <a:ln>
            <a:noFill/>
          </a:ln>
        </p:spPr>
      </p:sp>
      <p:sp>
        <p:nvSpPr>
          <p:cNvPr id="303" name="Google Shape;303;p24"/>
          <p:cNvSpPr/>
          <p:nvPr/>
        </p:nvSpPr>
        <p:spPr>
          <a:xfrm>
            <a:off x="13775555" y="7981589"/>
            <a:ext cx="1468505" cy="1468505"/>
          </a:xfrm>
          <a:custGeom>
            <a:avLst/>
            <a:gdLst/>
            <a:ahLst/>
            <a:cxnLst/>
            <a:rect l="l" t="t" r="r" b="b"/>
            <a:pathLst>
              <a:path w="1468505" h="1468505" extrusionOk="0">
                <a:moveTo>
                  <a:pt x="0" y="0"/>
                </a:moveTo>
                <a:lnTo>
                  <a:pt x="1468505" y="0"/>
                </a:lnTo>
                <a:lnTo>
                  <a:pt x="1468505" y="1468505"/>
                </a:lnTo>
                <a:lnTo>
                  <a:pt x="0" y="1468505"/>
                </a:lnTo>
                <a:lnTo>
                  <a:pt x="0" y="0"/>
                </a:lnTo>
                <a:close/>
              </a:path>
            </a:pathLst>
          </a:custGeom>
          <a:blipFill rotWithShape="1">
            <a:blip r:embed="rId4">
              <a:alphaModFix/>
            </a:blip>
            <a:stretch>
              <a:fillRect/>
            </a:stretch>
          </a:blipFill>
          <a:ln>
            <a:noFill/>
          </a:ln>
        </p:spPr>
      </p:sp>
      <p:sp>
        <p:nvSpPr>
          <p:cNvPr id="304" name="Google Shape;304;p24"/>
          <p:cNvSpPr txBox="1"/>
          <p:nvPr/>
        </p:nvSpPr>
        <p:spPr>
          <a:xfrm>
            <a:off x="0" y="566025"/>
            <a:ext cx="17940900" cy="1468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6000" dirty="0">
                <a:solidFill>
                  <a:srgbClr val="FFFF00"/>
                </a:solidFill>
                <a:latin typeface="Lato"/>
                <a:ea typeface="Lato"/>
                <a:cs typeface="Lato"/>
                <a:sym typeface="Lato"/>
              </a:rPr>
              <a:t>Results – Text Input</a:t>
            </a:r>
            <a:endParaRPr sz="6000" dirty="0">
              <a:solidFill>
                <a:srgbClr val="FFFF00"/>
              </a:solidFill>
              <a:latin typeface="Lato"/>
              <a:ea typeface="Lato"/>
              <a:cs typeface="Lato"/>
              <a:sym typeface="Lato"/>
            </a:endParaRPr>
          </a:p>
        </p:txBody>
      </p:sp>
      <p:sp>
        <p:nvSpPr>
          <p:cNvPr id="305" name="Google Shape;305;p24"/>
          <p:cNvSpPr txBox="1"/>
          <p:nvPr/>
        </p:nvSpPr>
        <p:spPr>
          <a:xfrm>
            <a:off x="344550" y="1845750"/>
            <a:ext cx="17596500" cy="78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3700">
              <a:solidFill>
                <a:srgbClr val="FFFFFF"/>
              </a:solidFill>
              <a:latin typeface="Lato"/>
              <a:ea typeface="Lato"/>
              <a:cs typeface="Lato"/>
              <a:sym typeface="Lato"/>
            </a:endParaRPr>
          </a:p>
        </p:txBody>
      </p:sp>
      <p:sp>
        <p:nvSpPr>
          <p:cNvPr id="306" name="Google Shape;306;p24"/>
          <p:cNvSpPr txBox="1"/>
          <p:nvPr/>
        </p:nvSpPr>
        <p:spPr>
          <a:xfrm>
            <a:off x="0" y="1845750"/>
            <a:ext cx="18113100" cy="920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4500">
                <a:solidFill>
                  <a:srgbClr val="FFFFFF"/>
                </a:solidFill>
              </a:rPr>
              <a:t>These are Results obtained by our system for a sample of text shown below</a:t>
            </a:r>
            <a:endParaRPr sz="4500">
              <a:solidFill>
                <a:srgbClr val="FFFFFF"/>
              </a:solidFill>
            </a:endParaRPr>
          </a:p>
        </p:txBody>
      </p:sp>
      <p:pic>
        <p:nvPicPr>
          <p:cNvPr id="307" name="Google Shape;307;p24"/>
          <p:cNvPicPr preferRelativeResize="0"/>
          <p:nvPr/>
        </p:nvPicPr>
        <p:blipFill>
          <a:blip r:embed="rId5">
            <a:alphaModFix/>
          </a:blip>
          <a:stretch>
            <a:fillRect/>
          </a:stretch>
        </p:blipFill>
        <p:spPr>
          <a:xfrm>
            <a:off x="0" y="1845750"/>
            <a:ext cx="18288000" cy="8441250"/>
          </a:xfrm>
          <a:prstGeom prst="rect">
            <a:avLst/>
          </a:prstGeom>
          <a:noFill/>
          <a:ln>
            <a:noFill/>
          </a:ln>
        </p:spPr>
      </p:pic>
    </p:spTree>
  </p:cSld>
  <p:clrMapOvr>
    <a:masterClrMapping/>
  </p:clrMapOvr>
  <p:transition spd="slow">
    <p:push/>
  </p:transition>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0">
              <a:srgbClr val="000000"/>
            </a:gs>
            <a:gs pos="100000">
              <a:srgbClr val="3533CD"/>
            </a:gs>
          </a:gsLst>
          <a:lin ang="2100119" scaled="0"/>
        </a:gradFill>
        <a:effectLst/>
      </p:bgPr>
    </p:bg>
    <p:spTree>
      <p:nvGrpSpPr>
        <p:cNvPr id="1" name="Shape 311"/>
        <p:cNvGrpSpPr/>
        <p:nvPr/>
      </p:nvGrpSpPr>
      <p:grpSpPr>
        <a:xfrm>
          <a:off x="0" y="0"/>
          <a:ext cx="0" cy="0"/>
          <a:chOff x="0" y="0"/>
          <a:chExt cx="0" cy="0"/>
        </a:xfrm>
      </p:grpSpPr>
      <p:sp>
        <p:nvSpPr>
          <p:cNvPr id="312" name="Google Shape;312;p25"/>
          <p:cNvSpPr/>
          <p:nvPr/>
        </p:nvSpPr>
        <p:spPr>
          <a:xfrm>
            <a:off x="-465443" y="7754800"/>
            <a:ext cx="19218885" cy="4324249"/>
          </a:xfrm>
          <a:custGeom>
            <a:avLst/>
            <a:gdLst/>
            <a:ahLst/>
            <a:cxnLst/>
            <a:rect l="l" t="t" r="r" b="b"/>
            <a:pathLst>
              <a:path w="19218885" h="4324249" extrusionOk="0">
                <a:moveTo>
                  <a:pt x="0" y="0"/>
                </a:moveTo>
                <a:lnTo>
                  <a:pt x="19218886" y="0"/>
                </a:lnTo>
                <a:lnTo>
                  <a:pt x="19218886" y="4324249"/>
                </a:lnTo>
                <a:lnTo>
                  <a:pt x="0" y="4324249"/>
                </a:lnTo>
                <a:lnTo>
                  <a:pt x="0" y="0"/>
                </a:lnTo>
                <a:close/>
              </a:path>
            </a:pathLst>
          </a:custGeom>
          <a:blipFill rotWithShape="1">
            <a:blip r:embed="rId3">
              <a:alphaModFix/>
            </a:blip>
            <a:stretch>
              <a:fillRect/>
            </a:stretch>
          </a:blipFill>
          <a:ln>
            <a:noFill/>
          </a:ln>
        </p:spPr>
      </p:sp>
      <p:sp>
        <p:nvSpPr>
          <p:cNvPr id="313" name="Google Shape;313;p25"/>
          <p:cNvSpPr txBox="1"/>
          <p:nvPr/>
        </p:nvSpPr>
        <p:spPr>
          <a:xfrm>
            <a:off x="7321980" y="4876598"/>
            <a:ext cx="3532500" cy="2154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endParaRPr/>
          </a:p>
        </p:txBody>
      </p:sp>
      <p:sp>
        <p:nvSpPr>
          <p:cNvPr id="314" name="Google Shape;314;p25"/>
          <p:cNvSpPr txBox="1"/>
          <p:nvPr/>
        </p:nvSpPr>
        <p:spPr>
          <a:xfrm>
            <a:off x="12639158" y="4876598"/>
            <a:ext cx="3760500" cy="2154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endParaRPr/>
          </a:p>
        </p:txBody>
      </p:sp>
      <p:sp>
        <p:nvSpPr>
          <p:cNvPr id="315" name="Google Shape;315;p25"/>
          <p:cNvSpPr/>
          <p:nvPr/>
        </p:nvSpPr>
        <p:spPr>
          <a:xfrm rot="10800000" flipH="1">
            <a:off x="-465443" y="-894715"/>
            <a:ext cx="19218885" cy="4324249"/>
          </a:xfrm>
          <a:custGeom>
            <a:avLst/>
            <a:gdLst/>
            <a:ahLst/>
            <a:cxnLst/>
            <a:rect l="l" t="t" r="r" b="b"/>
            <a:pathLst>
              <a:path w="19218885" h="4324249" extrusionOk="0">
                <a:moveTo>
                  <a:pt x="0" y="4324249"/>
                </a:moveTo>
                <a:lnTo>
                  <a:pt x="19218886" y="4324249"/>
                </a:lnTo>
                <a:lnTo>
                  <a:pt x="19218886" y="0"/>
                </a:lnTo>
                <a:lnTo>
                  <a:pt x="0" y="0"/>
                </a:lnTo>
                <a:lnTo>
                  <a:pt x="0" y="4324249"/>
                </a:lnTo>
                <a:close/>
              </a:path>
            </a:pathLst>
          </a:custGeom>
          <a:blipFill rotWithShape="1">
            <a:blip r:embed="rId3">
              <a:alphaModFix/>
            </a:blip>
            <a:stretch>
              <a:fillRect/>
            </a:stretch>
          </a:blipFill>
          <a:ln>
            <a:noFill/>
          </a:ln>
        </p:spPr>
      </p:sp>
      <p:grpSp>
        <p:nvGrpSpPr>
          <p:cNvPr id="316" name="Google Shape;316;p25"/>
          <p:cNvGrpSpPr/>
          <p:nvPr/>
        </p:nvGrpSpPr>
        <p:grpSpPr>
          <a:xfrm>
            <a:off x="1427221" y="1215806"/>
            <a:ext cx="14609929" cy="1168050"/>
            <a:chOff x="0" y="142875"/>
            <a:chExt cx="19479906" cy="1557400"/>
          </a:xfrm>
        </p:grpSpPr>
        <p:sp>
          <p:nvSpPr>
            <p:cNvPr id="317" name="Google Shape;317;p25"/>
            <p:cNvSpPr txBox="1"/>
            <p:nvPr/>
          </p:nvSpPr>
          <p:spPr>
            <a:xfrm>
              <a:off x="0" y="142875"/>
              <a:ext cx="18602700" cy="2874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endParaRPr/>
            </a:p>
          </p:txBody>
        </p:sp>
        <p:sp>
          <p:nvSpPr>
            <p:cNvPr id="318" name="Google Shape;318;p25"/>
            <p:cNvSpPr txBox="1"/>
            <p:nvPr/>
          </p:nvSpPr>
          <p:spPr>
            <a:xfrm>
              <a:off x="13195506" y="1412875"/>
              <a:ext cx="6284400" cy="2874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endParaRPr/>
            </a:p>
          </p:txBody>
        </p:sp>
      </p:grpSp>
      <p:sp>
        <p:nvSpPr>
          <p:cNvPr id="319" name="Google Shape;319;p25"/>
          <p:cNvSpPr/>
          <p:nvPr/>
        </p:nvSpPr>
        <p:spPr>
          <a:xfrm>
            <a:off x="2988148" y="7981589"/>
            <a:ext cx="1468505" cy="1468505"/>
          </a:xfrm>
          <a:custGeom>
            <a:avLst/>
            <a:gdLst/>
            <a:ahLst/>
            <a:cxnLst/>
            <a:rect l="l" t="t" r="r" b="b"/>
            <a:pathLst>
              <a:path w="1468505" h="1468505" extrusionOk="0">
                <a:moveTo>
                  <a:pt x="0" y="0"/>
                </a:moveTo>
                <a:lnTo>
                  <a:pt x="1468505" y="0"/>
                </a:lnTo>
                <a:lnTo>
                  <a:pt x="1468505" y="1468505"/>
                </a:lnTo>
                <a:lnTo>
                  <a:pt x="0" y="1468505"/>
                </a:lnTo>
                <a:lnTo>
                  <a:pt x="0" y="0"/>
                </a:lnTo>
                <a:close/>
              </a:path>
            </a:pathLst>
          </a:custGeom>
          <a:blipFill rotWithShape="1">
            <a:blip r:embed="rId4">
              <a:alphaModFix/>
            </a:blip>
            <a:stretch>
              <a:fillRect/>
            </a:stretch>
          </a:blipFill>
          <a:ln>
            <a:noFill/>
          </a:ln>
        </p:spPr>
      </p:sp>
      <p:sp>
        <p:nvSpPr>
          <p:cNvPr id="320" name="Google Shape;320;p25"/>
          <p:cNvSpPr/>
          <p:nvPr/>
        </p:nvSpPr>
        <p:spPr>
          <a:xfrm>
            <a:off x="8353955" y="7981589"/>
            <a:ext cx="1468505" cy="1468505"/>
          </a:xfrm>
          <a:custGeom>
            <a:avLst/>
            <a:gdLst/>
            <a:ahLst/>
            <a:cxnLst/>
            <a:rect l="l" t="t" r="r" b="b"/>
            <a:pathLst>
              <a:path w="1468505" h="1468505" extrusionOk="0">
                <a:moveTo>
                  <a:pt x="0" y="0"/>
                </a:moveTo>
                <a:lnTo>
                  <a:pt x="1468505" y="0"/>
                </a:lnTo>
                <a:lnTo>
                  <a:pt x="1468505" y="1468505"/>
                </a:lnTo>
                <a:lnTo>
                  <a:pt x="0" y="1468505"/>
                </a:lnTo>
                <a:lnTo>
                  <a:pt x="0" y="0"/>
                </a:lnTo>
                <a:close/>
              </a:path>
            </a:pathLst>
          </a:custGeom>
          <a:blipFill rotWithShape="1">
            <a:blip r:embed="rId4">
              <a:alphaModFix/>
            </a:blip>
            <a:stretch>
              <a:fillRect/>
            </a:stretch>
          </a:blipFill>
          <a:ln>
            <a:noFill/>
          </a:ln>
        </p:spPr>
      </p:sp>
      <p:sp>
        <p:nvSpPr>
          <p:cNvPr id="321" name="Google Shape;321;p25"/>
          <p:cNvSpPr/>
          <p:nvPr/>
        </p:nvSpPr>
        <p:spPr>
          <a:xfrm>
            <a:off x="13775555" y="7981589"/>
            <a:ext cx="1468505" cy="1468505"/>
          </a:xfrm>
          <a:custGeom>
            <a:avLst/>
            <a:gdLst/>
            <a:ahLst/>
            <a:cxnLst/>
            <a:rect l="l" t="t" r="r" b="b"/>
            <a:pathLst>
              <a:path w="1468505" h="1468505" extrusionOk="0">
                <a:moveTo>
                  <a:pt x="0" y="0"/>
                </a:moveTo>
                <a:lnTo>
                  <a:pt x="1468505" y="0"/>
                </a:lnTo>
                <a:lnTo>
                  <a:pt x="1468505" y="1468505"/>
                </a:lnTo>
                <a:lnTo>
                  <a:pt x="0" y="1468505"/>
                </a:lnTo>
                <a:lnTo>
                  <a:pt x="0" y="0"/>
                </a:lnTo>
                <a:close/>
              </a:path>
            </a:pathLst>
          </a:custGeom>
          <a:blipFill rotWithShape="1">
            <a:blip r:embed="rId4">
              <a:alphaModFix/>
            </a:blip>
            <a:stretch>
              <a:fillRect/>
            </a:stretch>
          </a:blipFill>
          <a:ln>
            <a:noFill/>
          </a:ln>
        </p:spPr>
      </p:sp>
      <p:sp>
        <p:nvSpPr>
          <p:cNvPr id="322" name="Google Shape;322;p25"/>
          <p:cNvSpPr txBox="1"/>
          <p:nvPr/>
        </p:nvSpPr>
        <p:spPr>
          <a:xfrm>
            <a:off x="0" y="566025"/>
            <a:ext cx="17940900" cy="1468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6000">
              <a:solidFill>
                <a:srgbClr val="FFFF00"/>
              </a:solidFill>
              <a:latin typeface="Lato"/>
              <a:ea typeface="Lato"/>
              <a:cs typeface="Lato"/>
              <a:sym typeface="Lato"/>
            </a:endParaRPr>
          </a:p>
        </p:txBody>
      </p:sp>
      <p:sp>
        <p:nvSpPr>
          <p:cNvPr id="323" name="Google Shape;323;p25"/>
          <p:cNvSpPr txBox="1"/>
          <p:nvPr/>
        </p:nvSpPr>
        <p:spPr>
          <a:xfrm>
            <a:off x="344550" y="1845750"/>
            <a:ext cx="17596500" cy="78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3700">
              <a:solidFill>
                <a:srgbClr val="FFFFFF"/>
              </a:solidFill>
              <a:latin typeface="Lato"/>
              <a:ea typeface="Lato"/>
              <a:cs typeface="Lato"/>
              <a:sym typeface="Lato"/>
            </a:endParaRPr>
          </a:p>
        </p:txBody>
      </p:sp>
      <p:sp>
        <p:nvSpPr>
          <p:cNvPr id="324" name="Google Shape;324;p25"/>
          <p:cNvSpPr txBox="1"/>
          <p:nvPr/>
        </p:nvSpPr>
        <p:spPr>
          <a:xfrm>
            <a:off x="0" y="1845750"/>
            <a:ext cx="18113100" cy="920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4500">
              <a:solidFill>
                <a:srgbClr val="FFFFFF"/>
              </a:solidFill>
            </a:endParaRPr>
          </a:p>
        </p:txBody>
      </p:sp>
      <p:pic>
        <p:nvPicPr>
          <p:cNvPr id="325" name="Google Shape;325;p25"/>
          <p:cNvPicPr preferRelativeResize="0"/>
          <p:nvPr/>
        </p:nvPicPr>
        <p:blipFill>
          <a:blip r:embed="rId5">
            <a:alphaModFix/>
          </a:blip>
          <a:stretch>
            <a:fillRect/>
          </a:stretch>
        </p:blipFill>
        <p:spPr>
          <a:xfrm>
            <a:off x="0" y="1845750"/>
            <a:ext cx="18288000" cy="8441250"/>
          </a:xfrm>
          <a:prstGeom prst="rect">
            <a:avLst/>
          </a:prstGeom>
          <a:noFill/>
          <a:ln>
            <a:noFill/>
          </a:ln>
        </p:spPr>
      </p:pic>
      <p:sp>
        <p:nvSpPr>
          <p:cNvPr id="2" name="Google Shape;304;p24">
            <a:extLst>
              <a:ext uri="{FF2B5EF4-FFF2-40B4-BE49-F238E27FC236}">
                <a16:creationId xmlns:a16="http://schemas.microsoft.com/office/drawing/2014/main" id="{73D2D35F-934F-7C2F-2DAA-60C1A8F5EDD6}"/>
              </a:ext>
            </a:extLst>
          </p:cNvPr>
          <p:cNvSpPr txBox="1"/>
          <p:nvPr/>
        </p:nvSpPr>
        <p:spPr>
          <a:xfrm>
            <a:off x="152400" y="718425"/>
            <a:ext cx="17940900" cy="1468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6000" dirty="0">
                <a:solidFill>
                  <a:srgbClr val="FFFF00"/>
                </a:solidFill>
                <a:latin typeface="Lato"/>
                <a:ea typeface="Lato"/>
                <a:cs typeface="Lato"/>
                <a:sym typeface="Lato"/>
              </a:rPr>
              <a:t>Output</a:t>
            </a:r>
            <a:endParaRPr sz="6000" dirty="0">
              <a:solidFill>
                <a:srgbClr val="FFFF00"/>
              </a:solidFill>
              <a:latin typeface="Lato"/>
              <a:ea typeface="Lato"/>
              <a:cs typeface="Lato"/>
              <a:sym typeface="Lato"/>
            </a:endParaRPr>
          </a:p>
        </p:txBody>
      </p:sp>
    </p:spTree>
  </p:cSld>
  <p:clrMapOvr>
    <a:masterClrMapping/>
  </p:clrMapOvr>
  <p:transition spd="slow">
    <p:push/>
  </p:transition>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0">
              <a:srgbClr val="000000"/>
            </a:gs>
            <a:gs pos="100000">
              <a:srgbClr val="3533CD"/>
            </a:gs>
          </a:gsLst>
          <a:lin ang="2100119" scaled="0"/>
        </a:gradFill>
        <a:effectLst/>
      </p:bgPr>
    </p:bg>
    <p:spTree>
      <p:nvGrpSpPr>
        <p:cNvPr id="1" name="Shape 351"/>
        <p:cNvGrpSpPr/>
        <p:nvPr/>
      </p:nvGrpSpPr>
      <p:grpSpPr>
        <a:xfrm>
          <a:off x="0" y="0"/>
          <a:ext cx="0" cy="0"/>
          <a:chOff x="0" y="0"/>
          <a:chExt cx="0" cy="0"/>
        </a:xfrm>
      </p:grpSpPr>
      <p:sp>
        <p:nvSpPr>
          <p:cNvPr id="352" name="Google Shape;352;p27"/>
          <p:cNvSpPr/>
          <p:nvPr/>
        </p:nvSpPr>
        <p:spPr>
          <a:xfrm>
            <a:off x="-465443" y="7754800"/>
            <a:ext cx="19218885" cy="4324249"/>
          </a:xfrm>
          <a:custGeom>
            <a:avLst/>
            <a:gdLst/>
            <a:ahLst/>
            <a:cxnLst/>
            <a:rect l="l" t="t" r="r" b="b"/>
            <a:pathLst>
              <a:path w="19218885" h="4324249" extrusionOk="0">
                <a:moveTo>
                  <a:pt x="0" y="0"/>
                </a:moveTo>
                <a:lnTo>
                  <a:pt x="19218886" y="0"/>
                </a:lnTo>
                <a:lnTo>
                  <a:pt x="19218886" y="4324249"/>
                </a:lnTo>
                <a:lnTo>
                  <a:pt x="0" y="4324249"/>
                </a:lnTo>
                <a:lnTo>
                  <a:pt x="0" y="0"/>
                </a:lnTo>
                <a:close/>
              </a:path>
            </a:pathLst>
          </a:custGeom>
          <a:blipFill rotWithShape="1">
            <a:blip r:embed="rId3">
              <a:alphaModFix/>
            </a:blip>
            <a:stretch>
              <a:fillRect/>
            </a:stretch>
          </a:blipFill>
          <a:ln>
            <a:noFill/>
          </a:ln>
        </p:spPr>
      </p:sp>
      <p:sp>
        <p:nvSpPr>
          <p:cNvPr id="353" name="Google Shape;353;p27"/>
          <p:cNvSpPr txBox="1"/>
          <p:nvPr/>
        </p:nvSpPr>
        <p:spPr>
          <a:xfrm>
            <a:off x="7321980" y="4876598"/>
            <a:ext cx="3532500" cy="2154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endParaRPr/>
          </a:p>
        </p:txBody>
      </p:sp>
      <p:sp>
        <p:nvSpPr>
          <p:cNvPr id="354" name="Google Shape;354;p27"/>
          <p:cNvSpPr txBox="1"/>
          <p:nvPr/>
        </p:nvSpPr>
        <p:spPr>
          <a:xfrm>
            <a:off x="12639158" y="4876598"/>
            <a:ext cx="3760500" cy="2154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endParaRPr/>
          </a:p>
        </p:txBody>
      </p:sp>
      <p:sp>
        <p:nvSpPr>
          <p:cNvPr id="355" name="Google Shape;355;p27"/>
          <p:cNvSpPr/>
          <p:nvPr/>
        </p:nvSpPr>
        <p:spPr>
          <a:xfrm rot="10800000" flipH="1">
            <a:off x="-465443" y="-894715"/>
            <a:ext cx="19218885" cy="4324249"/>
          </a:xfrm>
          <a:custGeom>
            <a:avLst/>
            <a:gdLst/>
            <a:ahLst/>
            <a:cxnLst/>
            <a:rect l="l" t="t" r="r" b="b"/>
            <a:pathLst>
              <a:path w="19218885" h="4324249" extrusionOk="0">
                <a:moveTo>
                  <a:pt x="0" y="4324249"/>
                </a:moveTo>
                <a:lnTo>
                  <a:pt x="19218886" y="4324249"/>
                </a:lnTo>
                <a:lnTo>
                  <a:pt x="19218886" y="0"/>
                </a:lnTo>
                <a:lnTo>
                  <a:pt x="0" y="0"/>
                </a:lnTo>
                <a:lnTo>
                  <a:pt x="0" y="4324249"/>
                </a:lnTo>
                <a:close/>
              </a:path>
            </a:pathLst>
          </a:custGeom>
          <a:blipFill rotWithShape="1">
            <a:blip r:embed="rId3">
              <a:alphaModFix/>
            </a:blip>
            <a:stretch>
              <a:fillRect/>
            </a:stretch>
          </a:blipFill>
          <a:ln>
            <a:noFill/>
          </a:ln>
        </p:spPr>
      </p:sp>
      <p:grpSp>
        <p:nvGrpSpPr>
          <p:cNvPr id="356" name="Google Shape;356;p27"/>
          <p:cNvGrpSpPr/>
          <p:nvPr/>
        </p:nvGrpSpPr>
        <p:grpSpPr>
          <a:xfrm>
            <a:off x="1427221" y="1215806"/>
            <a:ext cx="14609929" cy="1168050"/>
            <a:chOff x="0" y="142875"/>
            <a:chExt cx="19479906" cy="1557400"/>
          </a:xfrm>
        </p:grpSpPr>
        <p:sp>
          <p:nvSpPr>
            <p:cNvPr id="357" name="Google Shape;357;p27"/>
            <p:cNvSpPr txBox="1"/>
            <p:nvPr/>
          </p:nvSpPr>
          <p:spPr>
            <a:xfrm>
              <a:off x="0" y="142875"/>
              <a:ext cx="18602700" cy="2874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endParaRPr/>
            </a:p>
          </p:txBody>
        </p:sp>
        <p:sp>
          <p:nvSpPr>
            <p:cNvPr id="358" name="Google Shape;358;p27"/>
            <p:cNvSpPr txBox="1"/>
            <p:nvPr/>
          </p:nvSpPr>
          <p:spPr>
            <a:xfrm>
              <a:off x="13195506" y="1412875"/>
              <a:ext cx="6284400" cy="2874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endParaRPr/>
            </a:p>
          </p:txBody>
        </p:sp>
      </p:grpSp>
      <p:sp>
        <p:nvSpPr>
          <p:cNvPr id="359" name="Google Shape;359;p27"/>
          <p:cNvSpPr/>
          <p:nvPr/>
        </p:nvSpPr>
        <p:spPr>
          <a:xfrm>
            <a:off x="2988148" y="7981589"/>
            <a:ext cx="1468505" cy="1468505"/>
          </a:xfrm>
          <a:custGeom>
            <a:avLst/>
            <a:gdLst/>
            <a:ahLst/>
            <a:cxnLst/>
            <a:rect l="l" t="t" r="r" b="b"/>
            <a:pathLst>
              <a:path w="1468505" h="1468505" extrusionOk="0">
                <a:moveTo>
                  <a:pt x="0" y="0"/>
                </a:moveTo>
                <a:lnTo>
                  <a:pt x="1468505" y="0"/>
                </a:lnTo>
                <a:lnTo>
                  <a:pt x="1468505" y="1468505"/>
                </a:lnTo>
                <a:lnTo>
                  <a:pt x="0" y="1468505"/>
                </a:lnTo>
                <a:lnTo>
                  <a:pt x="0" y="0"/>
                </a:lnTo>
                <a:close/>
              </a:path>
            </a:pathLst>
          </a:custGeom>
          <a:blipFill rotWithShape="1">
            <a:blip r:embed="rId4">
              <a:alphaModFix/>
            </a:blip>
            <a:stretch>
              <a:fillRect/>
            </a:stretch>
          </a:blipFill>
          <a:ln>
            <a:noFill/>
          </a:ln>
        </p:spPr>
      </p:sp>
      <p:sp>
        <p:nvSpPr>
          <p:cNvPr id="360" name="Google Shape;360;p27"/>
          <p:cNvSpPr/>
          <p:nvPr/>
        </p:nvSpPr>
        <p:spPr>
          <a:xfrm>
            <a:off x="8353955" y="7981589"/>
            <a:ext cx="1468505" cy="1468505"/>
          </a:xfrm>
          <a:custGeom>
            <a:avLst/>
            <a:gdLst/>
            <a:ahLst/>
            <a:cxnLst/>
            <a:rect l="l" t="t" r="r" b="b"/>
            <a:pathLst>
              <a:path w="1468505" h="1468505" extrusionOk="0">
                <a:moveTo>
                  <a:pt x="0" y="0"/>
                </a:moveTo>
                <a:lnTo>
                  <a:pt x="1468505" y="0"/>
                </a:lnTo>
                <a:lnTo>
                  <a:pt x="1468505" y="1468505"/>
                </a:lnTo>
                <a:lnTo>
                  <a:pt x="0" y="1468505"/>
                </a:lnTo>
                <a:lnTo>
                  <a:pt x="0" y="0"/>
                </a:lnTo>
                <a:close/>
              </a:path>
            </a:pathLst>
          </a:custGeom>
          <a:blipFill rotWithShape="1">
            <a:blip r:embed="rId4">
              <a:alphaModFix/>
            </a:blip>
            <a:stretch>
              <a:fillRect/>
            </a:stretch>
          </a:blipFill>
          <a:ln>
            <a:noFill/>
          </a:ln>
        </p:spPr>
      </p:sp>
      <p:sp>
        <p:nvSpPr>
          <p:cNvPr id="361" name="Google Shape;361;p27"/>
          <p:cNvSpPr/>
          <p:nvPr/>
        </p:nvSpPr>
        <p:spPr>
          <a:xfrm>
            <a:off x="13775555" y="7981589"/>
            <a:ext cx="1468505" cy="1468505"/>
          </a:xfrm>
          <a:custGeom>
            <a:avLst/>
            <a:gdLst/>
            <a:ahLst/>
            <a:cxnLst/>
            <a:rect l="l" t="t" r="r" b="b"/>
            <a:pathLst>
              <a:path w="1468505" h="1468505" extrusionOk="0">
                <a:moveTo>
                  <a:pt x="0" y="0"/>
                </a:moveTo>
                <a:lnTo>
                  <a:pt x="1468505" y="0"/>
                </a:lnTo>
                <a:lnTo>
                  <a:pt x="1468505" y="1468505"/>
                </a:lnTo>
                <a:lnTo>
                  <a:pt x="0" y="1468505"/>
                </a:lnTo>
                <a:lnTo>
                  <a:pt x="0" y="0"/>
                </a:lnTo>
                <a:close/>
              </a:path>
            </a:pathLst>
          </a:custGeom>
          <a:blipFill rotWithShape="1">
            <a:blip r:embed="rId4">
              <a:alphaModFix/>
            </a:blip>
            <a:stretch>
              <a:fillRect/>
            </a:stretch>
          </a:blipFill>
          <a:ln>
            <a:noFill/>
          </a:ln>
        </p:spPr>
      </p:sp>
      <p:sp>
        <p:nvSpPr>
          <p:cNvPr id="362" name="Google Shape;362;p27"/>
          <p:cNvSpPr txBox="1"/>
          <p:nvPr/>
        </p:nvSpPr>
        <p:spPr>
          <a:xfrm>
            <a:off x="0" y="566025"/>
            <a:ext cx="17940900" cy="1468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6000">
                <a:solidFill>
                  <a:srgbClr val="FFFF00"/>
                </a:solidFill>
                <a:latin typeface="Lato"/>
                <a:ea typeface="Lato"/>
                <a:cs typeface="Lato"/>
                <a:sym typeface="Lato"/>
              </a:rPr>
              <a:t>References </a:t>
            </a:r>
            <a:endParaRPr sz="6000">
              <a:solidFill>
                <a:srgbClr val="FFFF00"/>
              </a:solidFill>
              <a:latin typeface="Lato"/>
              <a:ea typeface="Lato"/>
              <a:cs typeface="Lato"/>
              <a:sym typeface="Lato"/>
            </a:endParaRPr>
          </a:p>
        </p:txBody>
      </p:sp>
      <p:sp>
        <p:nvSpPr>
          <p:cNvPr id="363" name="Google Shape;363;p27"/>
          <p:cNvSpPr txBox="1"/>
          <p:nvPr/>
        </p:nvSpPr>
        <p:spPr>
          <a:xfrm>
            <a:off x="344550" y="1845750"/>
            <a:ext cx="17596500" cy="78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3700">
              <a:solidFill>
                <a:srgbClr val="FFFFFF"/>
              </a:solidFill>
              <a:latin typeface="Lato"/>
              <a:ea typeface="Lato"/>
              <a:cs typeface="Lato"/>
              <a:sym typeface="Lato"/>
            </a:endParaRPr>
          </a:p>
        </p:txBody>
      </p:sp>
      <p:sp>
        <p:nvSpPr>
          <p:cNvPr id="364" name="Google Shape;364;p27"/>
          <p:cNvSpPr txBox="1"/>
          <p:nvPr/>
        </p:nvSpPr>
        <p:spPr>
          <a:xfrm>
            <a:off x="172075" y="1845750"/>
            <a:ext cx="17940900" cy="8121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0"/>
              </a:spcAft>
              <a:buNone/>
            </a:pPr>
            <a:r>
              <a:rPr lang="en-US" sz="3100" b="1" u="sng">
                <a:solidFill>
                  <a:srgbClr val="FFFFFF"/>
                </a:solidFill>
                <a:hlinkClick r:id="rId5">
                  <a:extLst>
                    <a:ext uri="{A12FA001-AC4F-418D-AE19-62706E023703}">
                      <ahyp:hlinkClr xmlns:ahyp="http://schemas.microsoft.com/office/drawing/2018/hyperlinkcolor" val="tx"/>
                    </a:ext>
                  </a:extLst>
                </a:hlinkClick>
              </a:rPr>
              <a:t>https://arxiv.org/abs/2205.11487</a:t>
            </a:r>
            <a:r>
              <a:rPr lang="en-US" sz="3100" b="1">
                <a:solidFill>
                  <a:srgbClr val="FFFFFF"/>
                </a:solidFill>
              </a:rPr>
              <a:t>\</a:t>
            </a:r>
            <a:endParaRPr sz="3100" b="1">
              <a:solidFill>
                <a:srgbClr val="FFFFFF"/>
              </a:solidFill>
            </a:endParaRPr>
          </a:p>
          <a:p>
            <a:pPr marL="0" lvl="0" indent="0" algn="l" rtl="0">
              <a:lnSpc>
                <a:spcPct val="115000"/>
              </a:lnSpc>
              <a:spcBef>
                <a:spcPts val="1200"/>
              </a:spcBef>
              <a:spcAft>
                <a:spcPts val="0"/>
              </a:spcAft>
              <a:buNone/>
            </a:pPr>
            <a:r>
              <a:rPr lang="en-US" sz="3100" b="1" u="sng">
                <a:solidFill>
                  <a:srgbClr val="FFFFFF"/>
                </a:solidFill>
                <a:hlinkClick r:id="rId6">
                  <a:extLst>
                    <a:ext uri="{A12FA001-AC4F-418D-AE19-62706E023703}">
                      <ahyp:hlinkClr xmlns:ahyp="http://schemas.microsoft.com/office/drawing/2018/hyperlinkcolor" val="tx"/>
                    </a:ext>
                  </a:extLst>
                </a:hlinkClick>
              </a:rPr>
              <a:t>https://arxiv.org/abs/1406.2661</a:t>
            </a:r>
            <a:r>
              <a:rPr lang="en-US" sz="3100" b="1">
                <a:solidFill>
                  <a:srgbClr val="FFFFFF"/>
                </a:solidFill>
              </a:rPr>
              <a:t> </a:t>
            </a:r>
            <a:endParaRPr sz="3100" b="1">
              <a:solidFill>
                <a:srgbClr val="FFFFFF"/>
              </a:solidFill>
            </a:endParaRPr>
          </a:p>
          <a:p>
            <a:pPr marL="0" lvl="0" indent="0" algn="l" rtl="0">
              <a:lnSpc>
                <a:spcPct val="115000"/>
              </a:lnSpc>
              <a:spcBef>
                <a:spcPts val="1200"/>
              </a:spcBef>
              <a:spcAft>
                <a:spcPts val="0"/>
              </a:spcAft>
              <a:buNone/>
            </a:pPr>
            <a:r>
              <a:rPr lang="en-US" sz="3100" b="1" u="sng">
                <a:solidFill>
                  <a:srgbClr val="FFFFFF"/>
                </a:solidFill>
                <a:hlinkClick r:id="rId7">
                  <a:extLst>
                    <a:ext uri="{A12FA001-AC4F-418D-AE19-62706E023703}">
                      <ahyp:hlinkClr xmlns:ahyp="http://schemas.microsoft.com/office/drawing/2018/hyperlinkcolor" val="tx"/>
                    </a:ext>
                  </a:extLst>
                </a:hlinkClick>
              </a:rPr>
              <a:t>https://www.researchgate.net/publication/359441889_Text_to_Image_using_Deep_Learning</a:t>
            </a:r>
            <a:endParaRPr sz="3100" b="1" u="sng">
              <a:solidFill>
                <a:srgbClr val="FFFFFF"/>
              </a:solidFill>
            </a:endParaRPr>
          </a:p>
          <a:p>
            <a:pPr marL="0" lvl="0" indent="0" algn="l" rtl="0">
              <a:lnSpc>
                <a:spcPct val="115000"/>
              </a:lnSpc>
              <a:spcBef>
                <a:spcPts val="1200"/>
              </a:spcBef>
              <a:spcAft>
                <a:spcPts val="0"/>
              </a:spcAft>
              <a:buNone/>
            </a:pPr>
            <a:r>
              <a:rPr lang="en-US" sz="3100" b="1" u="sng">
                <a:solidFill>
                  <a:srgbClr val="FFFFFF"/>
                </a:solidFill>
                <a:hlinkClick r:id="rId8">
                  <a:extLst>
                    <a:ext uri="{A12FA001-AC4F-418D-AE19-62706E023703}">
                      <ahyp:hlinkClr xmlns:ahyp="http://schemas.microsoft.com/office/drawing/2018/hyperlinkcolor" val="tx"/>
                    </a:ext>
                  </a:extLst>
                </a:hlinkClick>
              </a:rPr>
              <a:t>https://medium.com/mlearning-ai/10-best-free-to-use-text-to-image-generators-25743b3a5d50#17b3</a:t>
            </a:r>
            <a:endParaRPr sz="3100" b="1">
              <a:solidFill>
                <a:srgbClr val="FFFFFF"/>
              </a:solidFill>
            </a:endParaRPr>
          </a:p>
          <a:p>
            <a:pPr marL="0" lvl="0" indent="0" algn="l" rtl="0">
              <a:lnSpc>
                <a:spcPct val="115000"/>
              </a:lnSpc>
              <a:spcBef>
                <a:spcPts val="1200"/>
              </a:spcBef>
              <a:spcAft>
                <a:spcPts val="0"/>
              </a:spcAft>
              <a:buNone/>
            </a:pPr>
            <a:r>
              <a:rPr lang="en-US" sz="3100" b="1" u="sng">
                <a:solidFill>
                  <a:srgbClr val="FFFFFF"/>
                </a:solidFill>
                <a:hlinkClick r:id="rId9">
                  <a:extLst>
                    <a:ext uri="{A12FA001-AC4F-418D-AE19-62706E023703}">
                      <ahyp:hlinkClr xmlns:ahyp="http://schemas.microsoft.com/office/drawing/2018/hyperlinkcolor" val="tx"/>
                    </a:ext>
                  </a:extLst>
                </a:hlinkClick>
              </a:rPr>
              <a:t>https://en.wikipedia.org/wiki/Text-to-image_model#:~:text=A%20text%2Dto%2Dimage%20model,advances%20in%20deep%20neural%20networks</a:t>
            </a:r>
            <a:endParaRPr sz="3100" b="1">
              <a:solidFill>
                <a:srgbClr val="FFFFFF"/>
              </a:solidFill>
            </a:endParaRPr>
          </a:p>
          <a:p>
            <a:pPr marL="0" lvl="0" indent="0" algn="l" rtl="0">
              <a:lnSpc>
                <a:spcPct val="115000"/>
              </a:lnSpc>
              <a:spcBef>
                <a:spcPts val="1200"/>
              </a:spcBef>
              <a:spcAft>
                <a:spcPts val="0"/>
              </a:spcAft>
              <a:buNone/>
            </a:pPr>
            <a:r>
              <a:rPr lang="en-US" sz="3100" b="1" u="sng">
                <a:solidFill>
                  <a:srgbClr val="FFFFFF"/>
                </a:solidFill>
                <a:hlinkClick r:id="rId10">
                  <a:extLst>
                    <a:ext uri="{A12FA001-AC4F-418D-AE19-62706E023703}">
                      <ahyp:hlinkClr xmlns:ahyp="http://schemas.microsoft.com/office/drawing/2018/hyperlinkcolor" val="tx"/>
                    </a:ext>
                  </a:extLst>
                </a:hlinkClick>
              </a:rPr>
              <a:t>https://www.w3schools.com/python/python_regex.asp</a:t>
            </a:r>
            <a:endParaRPr sz="3100" b="1" u="sng">
              <a:solidFill>
                <a:srgbClr val="FFFFFF"/>
              </a:solidFill>
            </a:endParaRPr>
          </a:p>
          <a:p>
            <a:pPr marL="0" lvl="0" indent="0" algn="l" rtl="0">
              <a:spcBef>
                <a:spcPts val="1200"/>
              </a:spcBef>
              <a:spcAft>
                <a:spcPts val="0"/>
              </a:spcAft>
              <a:buNone/>
            </a:pPr>
            <a:endParaRPr sz="6100">
              <a:solidFill>
                <a:srgbClr val="FFFFFF"/>
              </a:solidFill>
            </a:endParaRPr>
          </a:p>
        </p:txBody>
      </p:sp>
    </p:spTree>
  </p:cSld>
  <p:clrMapOvr>
    <a:masterClrMapping/>
  </p:clrMapOvr>
  <p:transition spd="slow">
    <p:push/>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pic>
        <p:nvPicPr>
          <p:cNvPr id="369" name="Google Shape;369;p28"/>
          <p:cNvPicPr preferRelativeResize="0"/>
          <p:nvPr/>
        </p:nvPicPr>
        <p:blipFill rotWithShape="1">
          <a:blip r:embed="rId3">
            <a:alphaModFix/>
          </a:blip>
          <a:srcRect b="15572"/>
          <a:stretch/>
        </p:blipFill>
        <p:spPr>
          <a:xfrm flipH="1">
            <a:off x="1" y="0"/>
            <a:ext cx="18287999" cy="10287000"/>
          </a:xfrm>
          <a:prstGeom prst="rect">
            <a:avLst/>
          </a:prstGeom>
          <a:noFill/>
          <a:ln>
            <a:noFill/>
          </a:ln>
        </p:spPr>
      </p:pic>
      <p:pic>
        <p:nvPicPr>
          <p:cNvPr id="370" name="Google Shape;370;p28"/>
          <p:cNvPicPr preferRelativeResize="0"/>
          <p:nvPr/>
        </p:nvPicPr>
        <p:blipFill rotWithShape="1">
          <a:blip r:embed="rId4">
            <a:alphaModFix/>
          </a:blip>
          <a:srcRect/>
          <a:stretch/>
        </p:blipFill>
        <p:spPr>
          <a:xfrm>
            <a:off x="7165739" y="2181629"/>
            <a:ext cx="1978261" cy="1988202"/>
          </a:xfrm>
          <a:prstGeom prst="rect">
            <a:avLst/>
          </a:prstGeom>
          <a:noFill/>
          <a:ln>
            <a:noFill/>
          </a:ln>
        </p:spPr>
      </p:pic>
      <p:sp>
        <p:nvSpPr>
          <p:cNvPr id="371" name="Google Shape;371;p28"/>
          <p:cNvSpPr txBox="1"/>
          <p:nvPr/>
        </p:nvSpPr>
        <p:spPr>
          <a:xfrm>
            <a:off x="1028700" y="6835997"/>
            <a:ext cx="10830000" cy="2154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endParaRPr/>
          </a:p>
        </p:txBody>
      </p:sp>
      <p:sp>
        <p:nvSpPr>
          <p:cNvPr id="372" name="Google Shape;372;p28"/>
          <p:cNvSpPr txBox="1"/>
          <p:nvPr/>
        </p:nvSpPr>
        <p:spPr>
          <a:xfrm>
            <a:off x="1028700" y="8702675"/>
            <a:ext cx="6137100" cy="215400"/>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endParaRPr/>
          </a:p>
        </p:txBody>
      </p:sp>
      <p:sp>
        <p:nvSpPr>
          <p:cNvPr id="373" name="Google Shape;373;p28"/>
          <p:cNvSpPr/>
          <p:nvPr/>
        </p:nvSpPr>
        <p:spPr>
          <a:xfrm>
            <a:off x="11084173" y="7340176"/>
            <a:ext cx="7959960" cy="401343"/>
          </a:xfrm>
          <a:custGeom>
            <a:avLst/>
            <a:gdLst/>
            <a:ahLst/>
            <a:cxnLst/>
            <a:rect l="l" t="t" r="r" b="b"/>
            <a:pathLst>
              <a:path w="7959960" h="401343" extrusionOk="0">
                <a:moveTo>
                  <a:pt x="0" y="0"/>
                </a:moveTo>
                <a:lnTo>
                  <a:pt x="7959959" y="0"/>
                </a:lnTo>
                <a:lnTo>
                  <a:pt x="7959959" y="401342"/>
                </a:lnTo>
                <a:lnTo>
                  <a:pt x="0" y="401342"/>
                </a:lnTo>
                <a:lnTo>
                  <a:pt x="0" y="0"/>
                </a:lnTo>
                <a:close/>
              </a:path>
            </a:pathLst>
          </a:custGeom>
          <a:blipFill rotWithShape="1">
            <a:blip r:embed="rId5">
              <a:alphaModFix/>
            </a:blip>
            <a:stretch>
              <a:fillRect/>
            </a:stretch>
          </a:blipFill>
          <a:ln>
            <a:noFill/>
          </a:ln>
        </p:spPr>
      </p:sp>
      <p:sp>
        <p:nvSpPr>
          <p:cNvPr id="374" name="Google Shape;374;p28"/>
          <p:cNvSpPr txBox="1"/>
          <p:nvPr/>
        </p:nvSpPr>
        <p:spPr>
          <a:xfrm>
            <a:off x="393750" y="467600"/>
            <a:ext cx="5906400" cy="125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6000" b="1">
                <a:solidFill>
                  <a:srgbClr val="FFFF00"/>
                </a:solidFill>
                <a:latin typeface="Lato"/>
                <a:ea typeface="Lato"/>
                <a:cs typeface="Lato"/>
                <a:sym typeface="Lato"/>
              </a:rPr>
              <a:t>Conclusion</a:t>
            </a:r>
            <a:endParaRPr sz="6000" b="1">
              <a:solidFill>
                <a:srgbClr val="FFFF00"/>
              </a:solidFill>
              <a:latin typeface="Lato"/>
              <a:ea typeface="Lato"/>
              <a:cs typeface="Lato"/>
              <a:sym typeface="Lato"/>
            </a:endParaRPr>
          </a:p>
        </p:txBody>
      </p:sp>
      <p:sp>
        <p:nvSpPr>
          <p:cNvPr id="375" name="Google Shape;375;p28"/>
          <p:cNvSpPr txBox="1"/>
          <p:nvPr/>
        </p:nvSpPr>
        <p:spPr>
          <a:xfrm>
            <a:off x="0" y="6078600"/>
            <a:ext cx="12985200" cy="4208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4500">
                <a:solidFill>
                  <a:srgbClr val="FFFFFF"/>
                </a:solidFill>
                <a:latin typeface="Lato"/>
                <a:ea typeface="Lato"/>
                <a:cs typeface="Lato"/>
                <a:sym typeface="Lato"/>
              </a:rPr>
              <a:t>We Conclude that this project addresses the Problems of the existing Systems  and it can be used to generate visual using Speech and also with the text. It addresses the Problems faced by the Students in the Traditional Lectures.</a:t>
            </a:r>
            <a:endParaRPr sz="4500">
              <a:solidFill>
                <a:srgbClr val="FFFFFF"/>
              </a:solidFill>
              <a:latin typeface="Lato"/>
              <a:ea typeface="Lato"/>
              <a:cs typeface="Lato"/>
              <a:sym typeface="Lato"/>
            </a:endParaRPr>
          </a:p>
        </p:txBody>
      </p:sp>
    </p:spTree>
  </p:cSld>
  <p:clrMapOvr>
    <a:masterClrMapping/>
  </p:clrMapOvr>
  <p:transition spd="slow">
    <p:push/>
  </p:transition>
</p:sld>
</file>

<file path=ppt/slides/slide17.xml><?xml version="1.0" encoding="utf-8"?>
<p:sld xmlns:a="http://schemas.openxmlformats.org/drawingml/2006/main" xmlns:r="http://schemas.openxmlformats.org/officeDocument/2006/relationships" xmlns:p="http://schemas.openxmlformats.org/presentationml/2006/main">
  <p:cSld>
    <p:bg>
      <p:bgPr>
        <a:gradFill>
          <a:gsLst>
            <a:gs pos="0">
              <a:srgbClr val="000000"/>
            </a:gs>
            <a:gs pos="100000">
              <a:srgbClr val="3533CD"/>
            </a:gs>
          </a:gsLst>
          <a:lin ang="2100000" scaled="0"/>
        </a:gradFill>
        <a:effectLst/>
      </p:bgPr>
    </p:bg>
    <p:spTree>
      <p:nvGrpSpPr>
        <p:cNvPr id="1" name="Shape 379"/>
        <p:cNvGrpSpPr/>
        <p:nvPr/>
      </p:nvGrpSpPr>
      <p:grpSpPr>
        <a:xfrm>
          <a:off x="0" y="0"/>
          <a:ext cx="0" cy="0"/>
          <a:chOff x="0" y="0"/>
          <a:chExt cx="0" cy="0"/>
        </a:xfrm>
      </p:grpSpPr>
      <p:sp>
        <p:nvSpPr>
          <p:cNvPr id="380" name="Google Shape;380;p29"/>
          <p:cNvSpPr txBox="1"/>
          <p:nvPr/>
        </p:nvSpPr>
        <p:spPr>
          <a:xfrm>
            <a:off x="7505800" y="1253643"/>
            <a:ext cx="1254966" cy="748153"/>
          </a:xfrm>
          <a:prstGeom prst="rect">
            <a:avLst/>
          </a:prstGeom>
          <a:no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None/>
            </a:pPr>
            <a:endParaRPr/>
          </a:p>
        </p:txBody>
      </p:sp>
      <p:pic>
        <p:nvPicPr>
          <p:cNvPr id="381" name="Google Shape;381;p29"/>
          <p:cNvPicPr preferRelativeResize="0"/>
          <p:nvPr/>
        </p:nvPicPr>
        <p:blipFill rotWithShape="1">
          <a:blip r:embed="rId3">
            <a:alphaModFix/>
          </a:blip>
          <a:srcRect/>
          <a:stretch/>
        </p:blipFill>
        <p:spPr>
          <a:xfrm flipH="1">
            <a:off x="13272778" y="2990778"/>
            <a:ext cx="7973043" cy="4305443"/>
          </a:xfrm>
          <a:prstGeom prst="rect">
            <a:avLst/>
          </a:prstGeom>
          <a:noFill/>
          <a:ln>
            <a:noFill/>
          </a:ln>
        </p:spPr>
      </p:pic>
      <p:pic>
        <p:nvPicPr>
          <p:cNvPr id="382" name="Google Shape;382;p29"/>
          <p:cNvPicPr preferRelativeResize="0"/>
          <p:nvPr/>
        </p:nvPicPr>
        <p:blipFill rotWithShape="1">
          <a:blip r:embed="rId3">
            <a:alphaModFix/>
          </a:blip>
          <a:srcRect/>
          <a:stretch/>
        </p:blipFill>
        <p:spPr>
          <a:xfrm>
            <a:off x="-2956230" y="2990778"/>
            <a:ext cx="7973043" cy="4305443"/>
          </a:xfrm>
          <a:prstGeom prst="rect">
            <a:avLst/>
          </a:prstGeom>
          <a:noFill/>
          <a:ln>
            <a:noFill/>
          </a:ln>
        </p:spPr>
      </p:pic>
      <p:sp>
        <p:nvSpPr>
          <p:cNvPr id="383" name="Google Shape;383;p29"/>
          <p:cNvSpPr txBox="1"/>
          <p:nvPr/>
        </p:nvSpPr>
        <p:spPr>
          <a:xfrm>
            <a:off x="4572001" y="4346575"/>
            <a:ext cx="8261100" cy="21549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14000" b="1">
                <a:solidFill>
                  <a:srgbClr val="B5F44A"/>
                </a:solidFill>
                <a:latin typeface="Barlow Semi Condensed SemiBold"/>
                <a:ea typeface="Barlow Semi Condensed SemiBold"/>
                <a:cs typeface="Barlow Semi Condensed SemiBold"/>
                <a:sym typeface="Barlow Semi Condensed SemiBold"/>
              </a:rPr>
              <a:t> Thank You</a:t>
            </a:r>
            <a:endParaRPr/>
          </a:p>
        </p:txBody>
      </p:sp>
      <p:sp>
        <p:nvSpPr>
          <p:cNvPr id="384" name="Google Shape;384;p29"/>
          <p:cNvSpPr txBox="1"/>
          <p:nvPr/>
        </p:nvSpPr>
        <p:spPr>
          <a:xfrm>
            <a:off x="6910461" y="6984017"/>
            <a:ext cx="4467000" cy="215400"/>
          </a:xfrm>
          <a:prstGeom prst="rect">
            <a:avLst/>
          </a:prstGeom>
          <a:noFill/>
          <a:ln>
            <a:noFill/>
          </a:ln>
        </p:spPr>
        <p:txBody>
          <a:bodyPr spcFirstLastPara="1" wrap="square" lIns="0" tIns="0" rIns="0" bIns="0" anchor="t" anchorCtr="0">
            <a:spAutoFit/>
          </a:bodyPr>
          <a:lstStyle/>
          <a:p>
            <a:pPr marL="0" marR="0" lvl="0" indent="0" algn="ctr" rtl="0">
              <a:lnSpc>
                <a:spcPct val="130000"/>
              </a:lnSpc>
              <a:spcBef>
                <a:spcPts val="0"/>
              </a:spcBef>
              <a:spcAft>
                <a:spcPts val="0"/>
              </a:spcAft>
              <a:buNone/>
            </a:pPr>
            <a:endParaRPr/>
          </a:p>
        </p:txBody>
      </p:sp>
    </p:spTree>
  </p:cSld>
  <p:clrMapOvr>
    <a:masterClrMapping/>
  </p:clrMapOvr>
  <p:transition spd="slow">
    <p:push/>
  </p:transition>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000000"/>
            </a:gs>
            <a:gs pos="100000">
              <a:srgbClr val="3533CD"/>
            </a:gs>
          </a:gsLst>
          <a:lin ang="2100000" scaled="0"/>
        </a:gradFill>
        <a:effectLst/>
      </p:bgPr>
    </p:bg>
    <p:spTree>
      <p:nvGrpSpPr>
        <p:cNvPr id="1" name="Shape 132"/>
        <p:cNvGrpSpPr/>
        <p:nvPr/>
      </p:nvGrpSpPr>
      <p:grpSpPr>
        <a:xfrm>
          <a:off x="0" y="0"/>
          <a:ext cx="0" cy="0"/>
          <a:chOff x="0" y="0"/>
          <a:chExt cx="0" cy="0"/>
        </a:xfrm>
      </p:grpSpPr>
      <p:sp>
        <p:nvSpPr>
          <p:cNvPr id="133" name="Google Shape;133;p14"/>
          <p:cNvSpPr/>
          <p:nvPr/>
        </p:nvSpPr>
        <p:spPr>
          <a:xfrm rot="10800000" flipH="1">
            <a:off x="-465443" y="-894715"/>
            <a:ext cx="19218885" cy="4324249"/>
          </a:xfrm>
          <a:custGeom>
            <a:avLst/>
            <a:gdLst/>
            <a:ahLst/>
            <a:cxnLst/>
            <a:rect l="l" t="t" r="r" b="b"/>
            <a:pathLst>
              <a:path w="19218885" h="4324249" extrusionOk="0">
                <a:moveTo>
                  <a:pt x="0" y="4324249"/>
                </a:moveTo>
                <a:lnTo>
                  <a:pt x="19218886" y="4324249"/>
                </a:lnTo>
                <a:lnTo>
                  <a:pt x="19218886" y="0"/>
                </a:lnTo>
                <a:lnTo>
                  <a:pt x="0" y="0"/>
                </a:lnTo>
                <a:lnTo>
                  <a:pt x="0" y="4324249"/>
                </a:lnTo>
                <a:close/>
              </a:path>
            </a:pathLst>
          </a:custGeom>
          <a:blipFill rotWithShape="1">
            <a:blip r:embed="rId3">
              <a:alphaModFix/>
            </a:blip>
            <a:stretch>
              <a:fillRect/>
            </a:stretch>
          </a:blipFill>
          <a:ln>
            <a:noFill/>
          </a:ln>
        </p:spPr>
      </p:sp>
      <p:sp>
        <p:nvSpPr>
          <p:cNvPr id="134" name="Google Shape;134;p14"/>
          <p:cNvSpPr/>
          <p:nvPr/>
        </p:nvSpPr>
        <p:spPr>
          <a:xfrm>
            <a:off x="-465443" y="7754800"/>
            <a:ext cx="19218885" cy="4324249"/>
          </a:xfrm>
          <a:custGeom>
            <a:avLst/>
            <a:gdLst/>
            <a:ahLst/>
            <a:cxnLst/>
            <a:rect l="l" t="t" r="r" b="b"/>
            <a:pathLst>
              <a:path w="19218885" h="4324249" extrusionOk="0">
                <a:moveTo>
                  <a:pt x="0" y="0"/>
                </a:moveTo>
                <a:lnTo>
                  <a:pt x="19218886" y="0"/>
                </a:lnTo>
                <a:lnTo>
                  <a:pt x="19218886" y="4324249"/>
                </a:lnTo>
                <a:lnTo>
                  <a:pt x="0" y="4324249"/>
                </a:lnTo>
                <a:lnTo>
                  <a:pt x="0" y="0"/>
                </a:lnTo>
                <a:close/>
              </a:path>
            </a:pathLst>
          </a:custGeom>
          <a:blipFill rotWithShape="1">
            <a:blip r:embed="rId3">
              <a:alphaModFix/>
            </a:blip>
            <a:stretch>
              <a:fillRect/>
            </a:stretch>
          </a:blipFill>
          <a:ln>
            <a:noFill/>
          </a:ln>
        </p:spPr>
      </p:sp>
      <p:sp>
        <p:nvSpPr>
          <p:cNvPr id="135" name="Google Shape;135;p14"/>
          <p:cNvSpPr/>
          <p:nvPr/>
        </p:nvSpPr>
        <p:spPr>
          <a:xfrm>
            <a:off x="-1767582" y="145654"/>
            <a:ext cx="13663592" cy="9995684"/>
          </a:xfrm>
          <a:custGeom>
            <a:avLst/>
            <a:gdLst/>
            <a:ahLst/>
            <a:cxnLst/>
            <a:rect l="l" t="t" r="r" b="b"/>
            <a:pathLst>
              <a:path w="13663592" h="9995684" extrusionOk="0">
                <a:moveTo>
                  <a:pt x="0" y="0"/>
                </a:moveTo>
                <a:lnTo>
                  <a:pt x="13663592" y="0"/>
                </a:lnTo>
                <a:lnTo>
                  <a:pt x="13663592" y="9995684"/>
                </a:lnTo>
                <a:lnTo>
                  <a:pt x="0" y="9995684"/>
                </a:lnTo>
                <a:lnTo>
                  <a:pt x="0" y="0"/>
                </a:lnTo>
                <a:close/>
              </a:path>
            </a:pathLst>
          </a:custGeom>
          <a:blipFill rotWithShape="1">
            <a:blip r:embed="rId4">
              <a:alphaModFix/>
            </a:blip>
            <a:stretch>
              <a:fillRect l="-9800"/>
            </a:stretch>
          </a:blipFill>
          <a:ln>
            <a:noFill/>
          </a:ln>
        </p:spPr>
      </p:sp>
      <p:grpSp>
        <p:nvGrpSpPr>
          <p:cNvPr id="136" name="Google Shape;136;p14"/>
          <p:cNvGrpSpPr/>
          <p:nvPr/>
        </p:nvGrpSpPr>
        <p:grpSpPr>
          <a:xfrm>
            <a:off x="7304710" y="7191400"/>
            <a:ext cx="10591155" cy="1038200"/>
            <a:chOff x="0" y="-47625"/>
            <a:chExt cx="2789440" cy="1194173"/>
          </a:xfrm>
        </p:grpSpPr>
        <p:sp>
          <p:nvSpPr>
            <p:cNvPr id="137" name="Google Shape;137;p14"/>
            <p:cNvSpPr/>
            <p:nvPr/>
          </p:nvSpPr>
          <p:spPr>
            <a:xfrm>
              <a:off x="0" y="0"/>
              <a:ext cx="2789440" cy="1146548"/>
            </a:xfrm>
            <a:custGeom>
              <a:avLst/>
              <a:gdLst/>
              <a:ahLst/>
              <a:cxnLst/>
              <a:rect l="l" t="t" r="r" b="b"/>
              <a:pathLst>
                <a:path w="2789440" h="1146548" extrusionOk="0">
                  <a:moveTo>
                    <a:pt x="0" y="0"/>
                  </a:moveTo>
                  <a:lnTo>
                    <a:pt x="2789440" y="0"/>
                  </a:lnTo>
                  <a:lnTo>
                    <a:pt x="2789440" y="1146548"/>
                  </a:lnTo>
                  <a:lnTo>
                    <a:pt x="0" y="1146548"/>
                  </a:lnTo>
                  <a:close/>
                </a:path>
              </a:pathLst>
            </a:custGeom>
            <a:solidFill>
              <a:srgbClr val="070D53">
                <a:alpha val="46666"/>
              </a:srgbClr>
            </a:solidFill>
            <a:ln>
              <a:noFill/>
            </a:ln>
          </p:spPr>
        </p:sp>
        <p:sp>
          <p:nvSpPr>
            <p:cNvPr id="138" name="Google Shape;138;p14"/>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39" name="Google Shape;139;p14"/>
          <p:cNvSpPr txBox="1"/>
          <p:nvPr/>
        </p:nvSpPr>
        <p:spPr>
          <a:xfrm>
            <a:off x="8982141" y="808750"/>
            <a:ext cx="9771300" cy="60027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12999" b="1">
                <a:solidFill>
                  <a:srgbClr val="B5F44A"/>
                </a:solidFill>
                <a:latin typeface="Barlow Semi Condensed SemiBold"/>
                <a:ea typeface="Barlow Semi Condensed SemiBold"/>
                <a:cs typeface="Barlow Semi Condensed SemiBold"/>
                <a:sym typeface="Barlow Semi Condensed SemiBold"/>
              </a:rPr>
              <a:t>Live Lecture Visual Generation</a:t>
            </a:r>
            <a:endParaRPr/>
          </a:p>
        </p:txBody>
      </p:sp>
      <p:sp>
        <p:nvSpPr>
          <p:cNvPr id="140" name="Google Shape;140;p14"/>
          <p:cNvSpPr txBox="1"/>
          <p:nvPr/>
        </p:nvSpPr>
        <p:spPr>
          <a:xfrm>
            <a:off x="3406437" y="2425150"/>
            <a:ext cx="1458300" cy="2154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endParaRPr/>
          </a:p>
        </p:txBody>
      </p:sp>
      <p:pic>
        <p:nvPicPr>
          <p:cNvPr id="141" name="Google Shape;141;p14"/>
          <p:cNvPicPr preferRelativeResize="0"/>
          <p:nvPr/>
        </p:nvPicPr>
        <p:blipFill rotWithShape="1">
          <a:blip r:embed="rId5">
            <a:alphaModFix/>
          </a:blip>
          <a:srcRect/>
          <a:stretch/>
        </p:blipFill>
        <p:spPr>
          <a:xfrm>
            <a:off x="12102119" y="7119025"/>
            <a:ext cx="5793745" cy="3128623"/>
          </a:xfrm>
          <a:prstGeom prst="rect">
            <a:avLst/>
          </a:prstGeom>
          <a:noFill/>
          <a:ln>
            <a:noFill/>
          </a:ln>
        </p:spPr>
      </p:pic>
      <p:sp>
        <p:nvSpPr>
          <p:cNvPr id="142" name="Google Shape;142;p14"/>
          <p:cNvSpPr txBox="1"/>
          <p:nvPr/>
        </p:nvSpPr>
        <p:spPr>
          <a:xfrm>
            <a:off x="8124453" y="7308561"/>
            <a:ext cx="4186200" cy="769500"/>
          </a:xfrm>
          <a:prstGeom prst="rect">
            <a:avLst/>
          </a:prstGeom>
          <a:noFill/>
          <a:ln>
            <a:noFill/>
          </a:ln>
        </p:spPr>
        <p:txBody>
          <a:bodyPr spcFirstLastPara="1" wrap="square" lIns="0" tIns="0" rIns="0" bIns="0" anchor="t" anchorCtr="0">
            <a:spAutoFit/>
          </a:bodyPr>
          <a:lstStyle/>
          <a:p>
            <a:pPr marL="0" marR="0" lvl="0" indent="0" algn="l" rtl="0">
              <a:lnSpc>
                <a:spcPct val="105999"/>
              </a:lnSpc>
              <a:spcBef>
                <a:spcPts val="0"/>
              </a:spcBef>
              <a:spcAft>
                <a:spcPts val="0"/>
              </a:spcAft>
              <a:buNone/>
            </a:pPr>
            <a:r>
              <a:rPr lang="en-US" sz="5000" b="1">
                <a:solidFill>
                  <a:srgbClr val="D4F7F9"/>
                </a:solidFill>
                <a:latin typeface="Barlow Semi Condensed SemiBold"/>
                <a:ea typeface="Barlow Semi Condensed SemiBold"/>
                <a:cs typeface="Barlow Semi Condensed SemiBold"/>
                <a:sym typeface="Barlow Semi Condensed SemiBold"/>
              </a:rPr>
              <a:t> ICT BASED </a:t>
            </a:r>
            <a:endParaRPr/>
          </a:p>
        </p:txBody>
      </p:sp>
      <p:sp>
        <p:nvSpPr>
          <p:cNvPr id="143" name="Google Shape;143;p14"/>
          <p:cNvSpPr/>
          <p:nvPr/>
        </p:nvSpPr>
        <p:spPr>
          <a:xfrm rot="1306751">
            <a:off x="14963776" y="833065"/>
            <a:ext cx="3207141" cy="1491321"/>
          </a:xfrm>
          <a:custGeom>
            <a:avLst/>
            <a:gdLst/>
            <a:ahLst/>
            <a:cxnLst/>
            <a:rect l="l" t="t" r="r" b="b"/>
            <a:pathLst>
              <a:path w="3207141" h="1491321" extrusionOk="0">
                <a:moveTo>
                  <a:pt x="0" y="0"/>
                </a:moveTo>
                <a:lnTo>
                  <a:pt x="3207142" y="0"/>
                </a:lnTo>
                <a:lnTo>
                  <a:pt x="3207142" y="1491321"/>
                </a:lnTo>
                <a:lnTo>
                  <a:pt x="0" y="1491321"/>
                </a:lnTo>
                <a:lnTo>
                  <a:pt x="0" y="0"/>
                </a:lnTo>
                <a:close/>
              </a:path>
            </a:pathLst>
          </a:custGeom>
          <a:blipFill rotWithShape="1">
            <a:blip r:embed="rId6">
              <a:alphaModFix amt="35000"/>
            </a:blip>
            <a:stretch>
              <a:fillRect/>
            </a:stretch>
          </a:blipFill>
          <a:ln>
            <a:noFill/>
          </a:ln>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rgbClr val="000000"/>
            </a:gs>
            <a:gs pos="100000">
              <a:srgbClr val="3533CD"/>
            </a:gs>
          </a:gsLst>
          <a:lin ang="2100000" scaled="0"/>
        </a:gradFill>
        <a:effectLst/>
      </p:bgPr>
    </p:bg>
    <p:spTree>
      <p:nvGrpSpPr>
        <p:cNvPr id="1" name="Shape 147"/>
        <p:cNvGrpSpPr/>
        <p:nvPr/>
      </p:nvGrpSpPr>
      <p:grpSpPr>
        <a:xfrm>
          <a:off x="0" y="0"/>
          <a:ext cx="0" cy="0"/>
          <a:chOff x="0" y="0"/>
          <a:chExt cx="0" cy="0"/>
        </a:xfrm>
      </p:grpSpPr>
      <p:sp>
        <p:nvSpPr>
          <p:cNvPr id="148" name="Google Shape;148;p15"/>
          <p:cNvSpPr/>
          <p:nvPr/>
        </p:nvSpPr>
        <p:spPr>
          <a:xfrm>
            <a:off x="-465443" y="7754800"/>
            <a:ext cx="19218885" cy="4324249"/>
          </a:xfrm>
          <a:custGeom>
            <a:avLst/>
            <a:gdLst/>
            <a:ahLst/>
            <a:cxnLst/>
            <a:rect l="l" t="t" r="r" b="b"/>
            <a:pathLst>
              <a:path w="19218885" h="4324249" extrusionOk="0">
                <a:moveTo>
                  <a:pt x="0" y="0"/>
                </a:moveTo>
                <a:lnTo>
                  <a:pt x="19218886" y="0"/>
                </a:lnTo>
                <a:lnTo>
                  <a:pt x="19218886" y="4324249"/>
                </a:lnTo>
                <a:lnTo>
                  <a:pt x="0" y="4324249"/>
                </a:lnTo>
                <a:lnTo>
                  <a:pt x="0" y="0"/>
                </a:lnTo>
                <a:close/>
              </a:path>
            </a:pathLst>
          </a:custGeom>
          <a:blipFill rotWithShape="1">
            <a:blip r:embed="rId3">
              <a:alphaModFix/>
            </a:blip>
            <a:stretch>
              <a:fillRect/>
            </a:stretch>
          </a:blipFill>
          <a:ln>
            <a:noFill/>
          </a:ln>
        </p:spPr>
      </p:sp>
      <p:sp>
        <p:nvSpPr>
          <p:cNvPr id="149" name="Google Shape;149;p15"/>
          <p:cNvSpPr/>
          <p:nvPr/>
        </p:nvSpPr>
        <p:spPr>
          <a:xfrm rot="10800000" flipH="1">
            <a:off x="-465450" y="-891420"/>
            <a:ext cx="19218885" cy="3253997"/>
          </a:xfrm>
          <a:custGeom>
            <a:avLst/>
            <a:gdLst/>
            <a:ahLst/>
            <a:cxnLst/>
            <a:rect l="l" t="t" r="r" b="b"/>
            <a:pathLst>
              <a:path w="19218885" h="4324249" extrusionOk="0">
                <a:moveTo>
                  <a:pt x="0" y="4324249"/>
                </a:moveTo>
                <a:lnTo>
                  <a:pt x="19218886" y="4324249"/>
                </a:lnTo>
                <a:lnTo>
                  <a:pt x="19218886" y="0"/>
                </a:lnTo>
                <a:lnTo>
                  <a:pt x="0" y="0"/>
                </a:lnTo>
                <a:lnTo>
                  <a:pt x="0" y="4324249"/>
                </a:lnTo>
                <a:close/>
              </a:path>
            </a:pathLst>
          </a:custGeom>
          <a:blipFill rotWithShape="1">
            <a:blip r:embed="rId3">
              <a:alphaModFix/>
            </a:blip>
            <a:stretch>
              <a:fillRect/>
            </a:stretch>
          </a:blipFill>
          <a:ln>
            <a:noFill/>
          </a:ln>
        </p:spPr>
      </p:sp>
      <p:sp>
        <p:nvSpPr>
          <p:cNvPr id="150" name="Google Shape;150;p15"/>
          <p:cNvSpPr/>
          <p:nvPr/>
        </p:nvSpPr>
        <p:spPr>
          <a:xfrm rot="-1871793">
            <a:off x="-3318345" y="561747"/>
            <a:ext cx="6636690" cy="3086061"/>
          </a:xfrm>
          <a:custGeom>
            <a:avLst/>
            <a:gdLst/>
            <a:ahLst/>
            <a:cxnLst/>
            <a:rect l="l" t="t" r="r" b="b"/>
            <a:pathLst>
              <a:path w="6636690" h="3086061" extrusionOk="0">
                <a:moveTo>
                  <a:pt x="0" y="0"/>
                </a:moveTo>
                <a:lnTo>
                  <a:pt x="6636690" y="0"/>
                </a:lnTo>
                <a:lnTo>
                  <a:pt x="6636690" y="3086060"/>
                </a:lnTo>
                <a:lnTo>
                  <a:pt x="0" y="3086060"/>
                </a:lnTo>
                <a:lnTo>
                  <a:pt x="0" y="0"/>
                </a:lnTo>
                <a:close/>
              </a:path>
            </a:pathLst>
          </a:custGeom>
          <a:blipFill rotWithShape="1">
            <a:blip r:embed="rId4">
              <a:alphaModFix/>
            </a:blip>
            <a:stretch>
              <a:fillRect/>
            </a:stretch>
          </a:blipFill>
          <a:ln>
            <a:noFill/>
          </a:ln>
        </p:spPr>
      </p:sp>
      <p:sp>
        <p:nvSpPr>
          <p:cNvPr id="151" name="Google Shape;151;p15"/>
          <p:cNvSpPr txBox="1"/>
          <p:nvPr/>
        </p:nvSpPr>
        <p:spPr>
          <a:xfrm>
            <a:off x="1106250" y="392120"/>
            <a:ext cx="16230600" cy="18471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12000" b="1">
                <a:solidFill>
                  <a:srgbClr val="B5F44A"/>
                </a:solidFill>
                <a:latin typeface="Barlow Semi Condensed SemiBold"/>
                <a:ea typeface="Barlow Semi Condensed SemiBold"/>
                <a:cs typeface="Barlow Semi Condensed SemiBold"/>
                <a:sym typeface="Barlow Semi Condensed SemiBold"/>
              </a:rPr>
              <a:t>Table of Contents</a:t>
            </a:r>
            <a:endParaRPr/>
          </a:p>
        </p:txBody>
      </p:sp>
      <p:sp>
        <p:nvSpPr>
          <p:cNvPr id="152" name="Google Shape;152;p15"/>
          <p:cNvSpPr/>
          <p:nvPr/>
        </p:nvSpPr>
        <p:spPr>
          <a:xfrm rot="2201927">
            <a:off x="17138615" y="2885132"/>
            <a:ext cx="2796724" cy="1300477"/>
          </a:xfrm>
          <a:custGeom>
            <a:avLst/>
            <a:gdLst/>
            <a:ahLst/>
            <a:cxnLst/>
            <a:rect l="l" t="t" r="r" b="b"/>
            <a:pathLst>
              <a:path w="2796724" h="1300477" extrusionOk="0">
                <a:moveTo>
                  <a:pt x="0" y="0"/>
                </a:moveTo>
                <a:lnTo>
                  <a:pt x="2796724" y="0"/>
                </a:lnTo>
                <a:lnTo>
                  <a:pt x="2796724" y="1300476"/>
                </a:lnTo>
                <a:lnTo>
                  <a:pt x="0" y="1300476"/>
                </a:lnTo>
                <a:lnTo>
                  <a:pt x="0" y="0"/>
                </a:lnTo>
                <a:close/>
              </a:path>
            </a:pathLst>
          </a:custGeom>
          <a:blipFill rotWithShape="1">
            <a:blip r:embed="rId4">
              <a:alphaModFix amt="65999"/>
            </a:blip>
            <a:stretch>
              <a:fillRect/>
            </a:stretch>
          </a:blipFill>
          <a:ln>
            <a:noFill/>
          </a:ln>
        </p:spPr>
      </p:sp>
      <p:sp>
        <p:nvSpPr>
          <p:cNvPr id="153" name="Google Shape;153;p15"/>
          <p:cNvSpPr txBox="1"/>
          <p:nvPr/>
        </p:nvSpPr>
        <p:spPr>
          <a:xfrm>
            <a:off x="1249650" y="2239220"/>
            <a:ext cx="9493200" cy="8108700"/>
          </a:xfrm>
          <a:prstGeom prst="rect">
            <a:avLst/>
          </a:prstGeom>
          <a:noFill/>
          <a:ln>
            <a:noFill/>
          </a:ln>
        </p:spPr>
        <p:txBody>
          <a:bodyPr spcFirstLastPara="1" wrap="square" lIns="91425" tIns="91425" rIns="91425" bIns="91425" anchor="t" anchorCtr="0">
            <a:noAutofit/>
          </a:bodyPr>
          <a:lstStyle/>
          <a:p>
            <a:pPr marL="457200" lvl="0" indent="-419100" algn="l" rtl="0">
              <a:lnSpc>
                <a:spcPct val="150000"/>
              </a:lnSpc>
              <a:spcBef>
                <a:spcPts val="0"/>
              </a:spcBef>
              <a:spcAft>
                <a:spcPts val="0"/>
              </a:spcAft>
              <a:buClr>
                <a:srgbClr val="FFFFFF"/>
              </a:buClr>
              <a:buSzPts val="3000"/>
              <a:buAutoNum type="arabicPeriod"/>
            </a:pPr>
            <a:r>
              <a:rPr lang="en-US" sz="3000" dirty="0">
                <a:solidFill>
                  <a:srgbClr val="FFFFFF"/>
                </a:solidFill>
              </a:rPr>
              <a:t>Abstract</a:t>
            </a:r>
            <a:endParaRPr sz="3000" dirty="0">
              <a:solidFill>
                <a:srgbClr val="FFFFFF"/>
              </a:solidFill>
            </a:endParaRPr>
          </a:p>
          <a:p>
            <a:pPr marL="12700" lvl="0" indent="0" algn="l" rtl="0">
              <a:lnSpc>
                <a:spcPct val="150000"/>
              </a:lnSpc>
              <a:spcBef>
                <a:spcPts val="500"/>
              </a:spcBef>
              <a:spcAft>
                <a:spcPts val="0"/>
              </a:spcAft>
              <a:buNone/>
            </a:pPr>
            <a:r>
              <a:rPr lang="en-US" sz="3000" dirty="0">
                <a:solidFill>
                  <a:srgbClr val="FFFFFF"/>
                </a:solidFill>
              </a:rPr>
              <a:t>2. Problem Statement</a:t>
            </a:r>
            <a:endParaRPr sz="3000" dirty="0">
              <a:solidFill>
                <a:srgbClr val="FFFFFF"/>
              </a:solidFill>
            </a:endParaRPr>
          </a:p>
          <a:p>
            <a:pPr marL="12700" lvl="0" indent="0" algn="l" rtl="0">
              <a:lnSpc>
                <a:spcPct val="150000"/>
              </a:lnSpc>
              <a:spcBef>
                <a:spcPts val="500"/>
              </a:spcBef>
              <a:spcAft>
                <a:spcPts val="0"/>
              </a:spcAft>
              <a:buNone/>
            </a:pPr>
            <a:r>
              <a:rPr lang="en-US" sz="3000" dirty="0">
                <a:solidFill>
                  <a:srgbClr val="FFFFFF"/>
                </a:solidFill>
              </a:rPr>
              <a:t>3. Scope</a:t>
            </a:r>
            <a:endParaRPr sz="3000" dirty="0">
              <a:solidFill>
                <a:srgbClr val="FFFFFF"/>
              </a:solidFill>
            </a:endParaRPr>
          </a:p>
          <a:p>
            <a:pPr marL="12700" lvl="0" indent="0" algn="l" rtl="0">
              <a:lnSpc>
                <a:spcPct val="150000"/>
              </a:lnSpc>
              <a:spcBef>
                <a:spcPts val="500"/>
              </a:spcBef>
              <a:spcAft>
                <a:spcPts val="0"/>
              </a:spcAft>
              <a:buNone/>
            </a:pPr>
            <a:r>
              <a:rPr lang="en-US" sz="3000" dirty="0">
                <a:solidFill>
                  <a:srgbClr val="FFFFFF"/>
                </a:solidFill>
              </a:rPr>
              <a:t>4. Introduction</a:t>
            </a:r>
            <a:endParaRPr sz="3000" dirty="0">
              <a:solidFill>
                <a:srgbClr val="FFFFFF"/>
              </a:solidFill>
            </a:endParaRPr>
          </a:p>
          <a:p>
            <a:pPr marL="12700" lvl="0" indent="0" algn="l" rtl="0">
              <a:lnSpc>
                <a:spcPct val="150000"/>
              </a:lnSpc>
              <a:spcBef>
                <a:spcPts val="500"/>
              </a:spcBef>
              <a:spcAft>
                <a:spcPts val="0"/>
              </a:spcAft>
              <a:buNone/>
            </a:pPr>
            <a:r>
              <a:rPr lang="en-US" sz="3000" dirty="0">
                <a:solidFill>
                  <a:srgbClr val="FFFFFF"/>
                </a:solidFill>
              </a:rPr>
              <a:t>4. Analysis of existing system</a:t>
            </a:r>
            <a:endParaRPr sz="3000" dirty="0">
              <a:solidFill>
                <a:srgbClr val="FFFFFF"/>
              </a:solidFill>
            </a:endParaRPr>
          </a:p>
          <a:p>
            <a:pPr marL="12700" lvl="0" indent="0" algn="l" rtl="0">
              <a:lnSpc>
                <a:spcPct val="150000"/>
              </a:lnSpc>
              <a:spcBef>
                <a:spcPts val="500"/>
              </a:spcBef>
              <a:spcAft>
                <a:spcPts val="0"/>
              </a:spcAft>
              <a:buNone/>
            </a:pPr>
            <a:r>
              <a:rPr lang="en-US" sz="3000" dirty="0">
                <a:solidFill>
                  <a:srgbClr val="FFFFFF"/>
                </a:solidFill>
              </a:rPr>
              <a:t>5. Proposed System</a:t>
            </a:r>
            <a:endParaRPr sz="3000" dirty="0">
              <a:solidFill>
                <a:srgbClr val="FFFFFF"/>
              </a:solidFill>
            </a:endParaRPr>
          </a:p>
          <a:p>
            <a:pPr marL="12700" lvl="0" indent="0" algn="l" rtl="0">
              <a:lnSpc>
                <a:spcPct val="150000"/>
              </a:lnSpc>
              <a:spcBef>
                <a:spcPts val="500"/>
              </a:spcBef>
              <a:spcAft>
                <a:spcPts val="0"/>
              </a:spcAft>
              <a:buNone/>
            </a:pPr>
            <a:r>
              <a:rPr lang="en-US" sz="3000" dirty="0">
                <a:solidFill>
                  <a:srgbClr val="FFFFFF"/>
                </a:solidFill>
              </a:rPr>
              <a:t>6. Methodology</a:t>
            </a:r>
            <a:endParaRPr sz="3000" dirty="0">
              <a:solidFill>
                <a:srgbClr val="FFFFFF"/>
              </a:solidFill>
            </a:endParaRPr>
          </a:p>
          <a:p>
            <a:pPr marL="12700" lvl="0" indent="0" algn="l" rtl="0">
              <a:lnSpc>
                <a:spcPct val="150000"/>
              </a:lnSpc>
              <a:spcBef>
                <a:spcPts val="500"/>
              </a:spcBef>
              <a:spcAft>
                <a:spcPts val="0"/>
              </a:spcAft>
              <a:buNone/>
            </a:pPr>
            <a:r>
              <a:rPr lang="en-US" sz="3000" dirty="0">
                <a:solidFill>
                  <a:srgbClr val="FFFFFF"/>
                </a:solidFill>
              </a:rPr>
              <a:t>7. Results</a:t>
            </a:r>
            <a:endParaRPr sz="3000" dirty="0">
              <a:solidFill>
                <a:srgbClr val="FFFFFF"/>
              </a:solidFill>
            </a:endParaRPr>
          </a:p>
          <a:p>
            <a:pPr marL="12700" lvl="0" indent="0" algn="l" rtl="0">
              <a:lnSpc>
                <a:spcPct val="150000"/>
              </a:lnSpc>
              <a:spcBef>
                <a:spcPts val="500"/>
              </a:spcBef>
              <a:spcAft>
                <a:spcPts val="0"/>
              </a:spcAft>
              <a:buNone/>
            </a:pPr>
            <a:r>
              <a:rPr lang="en-US" sz="3000" dirty="0">
                <a:solidFill>
                  <a:srgbClr val="FFFFFF"/>
                </a:solidFill>
              </a:rPr>
              <a:t>8. Technologies &amp; Libraries</a:t>
            </a:r>
            <a:endParaRPr sz="3000" dirty="0">
              <a:solidFill>
                <a:srgbClr val="FFFFFF"/>
              </a:solidFill>
            </a:endParaRPr>
          </a:p>
          <a:p>
            <a:pPr marL="12700" lvl="0" indent="0" algn="l" rtl="0">
              <a:lnSpc>
                <a:spcPct val="150000"/>
              </a:lnSpc>
              <a:spcBef>
                <a:spcPts val="500"/>
              </a:spcBef>
              <a:spcAft>
                <a:spcPts val="0"/>
              </a:spcAft>
              <a:buNone/>
            </a:pPr>
            <a:r>
              <a:rPr lang="en-US" sz="3000" dirty="0">
                <a:solidFill>
                  <a:srgbClr val="FFFFFF"/>
                </a:solidFill>
              </a:rPr>
              <a:t>9. Conclusion</a:t>
            </a:r>
            <a:endParaRPr sz="3000" dirty="0">
              <a:solidFill>
                <a:srgbClr val="FFFFFF"/>
              </a:solidFill>
            </a:endParaRPr>
          </a:p>
        </p:txBody>
      </p:sp>
    </p:spTree>
  </p:cSld>
  <p:clrMapOvr>
    <a:masterClrMapping/>
  </p:clrMapOvr>
  <p:transition spd="slow">
    <p:push/>
  </p:transition>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rgbClr val="000000"/>
            </a:gs>
            <a:gs pos="100000">
              <a:srgbClr val="3533CD"/>
            </a:gs>
          </a:gsLst>
          <a:lin ang="2100000" scaled="0"/>
        </a:gradFill>
        <a:effectLst/>
      </p:bgPr>
    </p:bg>
    <p:spTree>
      <p:nvGrpSpPr>
        <p:cNvPr id="1" name="Shape 157"/>
        <p:cNvGrpSpPr/>
        <p:nvPr/>
      </p:nvGrpSpPr>
      <p:grpSpPr>
        <a:xfrm>
          <a:off x="0" y="0"/>
          <a:ext cx="0" cy="0"/>
          <a:chOff x="0" y="0"/>
          <a:chExt cx="0" cy="0"/>
        </a:xfrm>
      </p:grpSpPr>
      <p:sp>
        <p:nvSpPr>
          <p:cNvPr id="158" name="Google Shape;158;p16"/>
          <p:cNvSpPr/>
          <p:nvPr/>
        </p:nvSpPr>
        <p:spPr>
          <a:xfrm>
            <a:off x="-465443" y="7754800"/>
            <a:ext cx="19218885" cy="4324249"/>
          </a:xfrm>
          <a:custGeom>
            <a:avLst/>
            <a:gdLst/>
            <a:ahLst/>
            <a:cxnLst/>
            <a:rect l="l" t="t" r="r" b="b"/>
            <a:pathLst>
              <a:path w="19218885" h="4324249" extrusionOk="0">
                <a:moveTo>
                  <a:pt x="0" y="0"/>
                </a:moveTo>
                <a:lnTo>
                  <a:pt x="19218886" y="0"/>
                </a:lnTo>
                <a:lnTo>
                  <a:pt x="19218886" y="4324249"/>
                </a:lnTo>
                <a:lnTo>
                  <a:pt x="0" y="4324249"/>
                </a:lnTo>
                <a:lnTo>
                  <a:pt x="0" y="0"/>
                </a:lnTo>
                <a:close/>
              </a:path>
            </a:pathLst>
          </a:custGeom>
          <a:blipFill rotWithShape="1">
            <a:blip r:embed="rId3">
              <a:alphaModFix/>
            </a:blip>
            <a:stretch>
              <a:fillRect/>
            </a:stretch>
          </a:blipFill>
          <a:ln>
            <a:noFill/>
          </a:ln>
        </p:spPr>
      </p:sp>
      <p:sp>
        <p:nvSpPr>
          <p:cNvPr id="159" name="Google Shape;159;p16"/>
          <p:cNvSpPr txBox="1"/>
          <p:nvPr/>
        </p:nvSpPr>
        <p:spPr>
          <a:xfrm>
            <a:off x="7321980" y="4876598"/>
            <a:ext cx="3532500" cy="2154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endParaRPr/>
          </a:p>
        </p:txBody>
      </p:sp>
      <p:sp>
        <p:nvSpPr>
          <p:cNvPr id="160" name="Google Shape;160;p16"/>
          <p:cNvSpPr txBox="1"/>
          <p:nvPr/>
        </p:nvSpPr>
        <p:spPr>
          <a:xfrm>
            <a:off x="12639158" y="4876598"/>
            <a:ext cx="3760500" cy="2154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endParaRPr/>
          </a:p>
        </p:txBody>
      </p:sp>
      <p:sp>
        <p:nvSpPr>
          <p:cNvPr id="161" name="Google Shape;161;p16"/>
          <p:cNvSpPr/>
          <p:nvPr/>
        </p:nvSpPr>
        <p:spPr>
          <a:xfrm rot="10800000" flipH="1">
            <a:off x="-465443" y="-362290"/>
            <a:ext cx="19218885" cy="4324249"/>
          </a:xfrm>
          <a:custGeom>
            <a:avLst/>
            <a:gdLst/>
            <a:ahLst/>
            <a:cxnLst/>
            <a:rect l="l" t="t" r="r" b="b"/>
            <a:pathLst>
              <a:path w="19218885" h="4324249" extrusionOk="0">
                <a:moveTo>
                  <a:pt x="0" y="4324249"/>
                </a:moveTo>
                <a:lnTo>
                  <a:pt x="19218886" y="4324249"/>
                </a:lnTo>
                <a:lnTo>
                  <a:pt x="19218886" y="0"/>
                </a:lnTo>
                <a:lnTo>
                  <a:pt x="0" y="0"/>
                </a:lnTo>
                <a:lnTo>
                  <a:pt x="0" y="4324249"/>
                </a:lnTo>
                <a:close/>
              </a:path>
            </a:pathLst>
          </a:custGeom>
          <a:blipFill rotWithShape="1">
            <a:blip r:embed="rId3">
              <a:alphaModFix/>
            </a:blip>
            <a:stretch>
              <a:fillRect/>
            </a:stretch>
          </a:blipFill>
          <a:ln>
            <a:noFill/>
          </a:ln>
        </p:spPr>
      </p:sp>
      <p:grpSp>
        <p:nvGrpSpPr>
          <p:cNvPr id="162" name="Google Shape;162;p16"/>
          <p:cNvGrpSpPr/>
          <p:nvPr/>
        </p:nvGrpSpPr>
        <p:grpSpPr>
          <a:xfrm>
            <a:off x="1427221" y="1215806"/>
            <a:ext cx="14609930" cy="1168050"/>
            <a:chOff x="0" y="142875"/>
            <a:chExt cx="19479906" cy="1557400"/>
          </a:xfrm>
        </p:grpSpPr>
        <p:sp>
          <p:nvSpPr>
            <p:cNvPr id="163" name="Google Shape;163;p16"/>
            <p:cNvSpPr txBox="1"/>
            <p:nvPr/>
          </p:nvSpPr>
          <p:spPr>
            <a:xfrm>
              <a:off x="0" y="142875"/>
              <a:ext cx="18602700" cy="2874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endParaRPr/>
            </a:p>
          </p:txBody>
        </p:sp>
        <p:sp>
          <p:nvSpPr>
            <p:cNvPr id="164" name="Google Shape;164;p16"/>
            <p:cNvSpPr txBox="1"/>
            <p:nvPr/>
          </p:nvSpPr>
          <p:spPr>
            <a:xfrm>
              <a:off x="13195506" y="1412875"/>
              <a:ext cx="6284400" cy="2874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endParaRPr/>
            </a:p>
          </p:txBody>
        </p:sp>
      </p:grpSp>
      <p:sp>
        <p:nvSpPr>
          <p:cNvPr id="165" name="Google Shape;165;p16"/>
          <p:cNvSpPr/>
          <p:nvPr/>
        </p:nvSpPr>
        <p:spPr>
          <a:xfrm>
            <a:off x="2988148" y="7981589"/>
            <a:ext cx="1468505" cy="1468505"/>
          </a:xfrm>
          <a:custGeom>
            <a:avLst/>
            <a:gdLst/>
            <a:ahLst/>
            <a:cxnLst/>
            <a:rect l="l" t="t" r="r" b="b"/>
            <a:pathLst>
              <a:path w="1468505" h="1468505" extrusionOk="0">
                <a:moveTo>
                  <a:pt x="0" y="0"/>
                </a:moveTo>
                <a:lnTo>
                  <a:pt x="1468505" y="0"/>
                </a:lnTo>
                <a:lnTo>
                  <a:pt x="1468505" y="1468505"/>
                </a:lnTo>
                <a:lnTo>
                  <a:pt x="0" y="1468505"/>
                </a:lnTo>
                <a:lnTo>
                  <a:pt x="0" y="0"/>
                </a:lnTo>
                <a:close/>
              </a:path>
            </a:pathLst>
          </a:custGeom>
          <a:blipFill rotWithShape="1">
            <a:blip r:embed="rId4">
              <a:alphaModFix/>
            </a:blip>
            <a:stretch>
              <a:fillRect/>
            </a:stretch>
          </a:blipFill>
          <a:ln>
            <a:noFill/>
          </a:ln>
        </p:spPr>
      </p:sp>
      <p:sp>
        <p:nvSpPr>
          <p:cNvPr id="166" name="Google Shape;166;p16"/>
          <p:cNvSpPr/>
          <p:nvPr/>
        </p:nvSpPr>
        <p:spPr>
          <a:xfrm>
            <a:off x="8353955" y="7981589"/>
            <a:ext cx="1468505" cy="1468505"/>
          </a:xfrm>
          <a:custGeom>
            <a:avLst/>
            <a:gdLst/>
            <a:ahLst/>
            <a:cxnLst/>
            <a:rect l="l" t="t" r="r" b="b"/>
            <a:pathLst>
              <a:path w="1468505" h="1468505" extrusionOk="0">
                <a:moveTo>
                  <a:pt x="0" y="0"/>
                </a:moveTo>
                <a:lnTo>
                  <a:pt x="1468505" y="0"/>
                </a:lnTo>
                <a:lnTo>
                  <a:pt x="1468505" y="1468505"/>
                </a:lnTo>
                <a:lnTo>
                  <a:pt x="0" y="1468505"/>
                </a:lnTo>
                <a:lnTo>
                  <a:pt x="0" y="0"/>
                </a:lnTo>
                <a:close/>
              </a:path>
            </a:pathLst>
          </a:custGeom>
          <a:blipFill rotWithShape="1">
            <a:blip r:embed="rId4">
              <a:alphaModFix/>
            </a:blip>
            <a:stretch>
              <a:fillRect/>
            </a:stretch>
          </a:blipFill>
          <a:ln>
            <a:noFill/>
          </a:ln>
        </p:spPr>
      </p:sp>
      <p:sp>
        <p:nvSpPr>
          <p:cNvPr id="167" name="Google Shape;167;p16"/>
          <p:cNvSpPr/>
          <p:nvPr/>
        </p:nvSpPr>
        <p:spPr>
          <a:xfrm>
            <a:off x="13775555" y="7981589"/>
            <a:ext cx="1468505" cy="1468505"/>
          </a:xfrm>
          <a:custGeom>
            <a:avLst/>
            <a:gdLst/>
            <a:ahLst/>
            <a:cxnLst/>
            <a:rect l="l" t="t" r="r" b="b"/>
            <a:pathLst>
              <a:path w="1468505" h="1468505" extrusionOk="0">
                <a:moveTo>
                  <a:pt x="0" y="0"/>
                </a:moveTo>
                <a:lnTo>
                  <a:pt x="1468505" y="0"/>
                </a:lnTo>
                <a:lnTo>
                  <a:pt x="1468505" y="1468505"/>
                </a:lnTo>
                <a:lnTo>
                  <a:pt x="0" y="1468505"/>
                </a:lnTo>
                <a:lnTo>
                  <a:pt x="0" y="0"/>
                </a:lnTo>
                <a:close/>
              </a:path>
            </a:pathLst>
          </a:custGeom>
          <a:blipFill rotWithShape="1">
            <a:blip r:embed="rId4">
              <a:alphaModFix/>
            </a:blip>
            <a:stretch>
              <a:fillRect/>
            </a:stretch>
          </a:blipFill>
          <a:ln>
            <a:noFill/>
          </a:ln>
        </p:spPr>
      </p:sp>
      <p:sp>
        <p:nvSpPr>
          <p:cNvPr id="168" name="Google Shape;168;p16"/>
          <p:cNvSpPr txBox="1"/>
          <p:nvPr/>
        </p:nvSpPr>
        <p:spPr>
          <a:xfrm>
            <a:off x="0" y="566025"/>
            <a:ext cx="17940900" cy="1468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6000">
                <a:solidFill>
                  <a:srgbClr val="FFFF00"/>
                </a:solidFill>
                <a:latin typeface="Lato"/>
                <a:ea typeface="Lato"/>
                <a:cs typeface="Lato"/>
                <a:sym typeface="Lato"/>
              </a:rPr>
              <a:t>Abstract:</a:t>
            </a:r>
            <a:endParaRPr sz="6000">
              <a:solidFill>
                <a:srgbClr val="FFFF00"/>
              </a:solidFill>
              <a:latin typeface="Lato"/>
              <a:ea typeface="Lato"/>
              <a:cs typeface="Lato"/>
              <a:sym typeface="Lato"/>
            </a:endParaRPr>
          </a:p>
        </p:txBody>
      </p:sp>
      <p:sp>
        <p:nvSpPr>
          <p:cNvPr id="169" name="Google Shape;169;p16"/>
          <p:cNvSpPr txBox="1"/>
          <p:nvPr/>
        </p:nvSpPr>
        <p:spPr>
          <a:xfrm>
            <a:off x="344550" y="1845750"/>
            <a:ext cx="17596500" cy="78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3700">
              <a:solidFill>
                <a:srgbClr val="FFFFFF"/>
              </a:solidFill>
              <a:latin typeface="Lato"/>
              <a:ea typeface="Lato"/>
              <a:cs typeface="Lato"/>
              <a:sym typeface="Lato"/>
            </a:endParaRPr>
          </a:p>
        </p:txBody>
      </p:sp>
      <p:sp>
        <p:nvSpPr>
          <p:cNvPr id="170" name="Google Shape;170;p16"/>
          <p:cNvSpPr txBox="1"/>
          <p:nvPr/>
        </p:nvSpPr>
        <p:spPr>
          <a:xfrm>
            <a:off x="344550" y="1583125"/>
            <a:ext cx="17940900" cy="81213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0"/>
              </a:spcBef>
              <a:spcAft>
                <a:spcPts val="0"/>
              </a:spcAft>
              <a:buNone/>
            </a:pPr>
            <a:r>
              <a:rPr lang="en-US" sz="3500">
                <a:solidFill>
                  <a:srgbClr val="FFFFFF"/>
                </a:solidFill>
              </a:rPr>
              <a:t>This project aims to address the challenges faced by students in traditional lectures, such as struggling to keep up with the lecturer's pace and losing track of concepts due to lack of imagination and distractions. The existing Visual generation softwares like DreamCloud, Dall-e, and Deep-AI can only convert text into visuals, lacking the ability to recognize and convert live voice. To overcome this limitation, we are developing a system that recognizes the lecturer's voice, understands the lecture content, and generates visuals in real-time. The scope of this project includes using NLP, and graphical tools like Canvas. Through user testing and analysis of student engagement and learning outcomes, we will evaluate the effectiveness of the  system. The goal is to significantly improve student engagement and learning outcomes compared to traditional lectures, potentially revolutionizing the delivery and reception of lectures in ICT (Information and Communication Technology)based education. This project will provide valuable insights into the use of NLP and Graphical tools, paving the way for new and innovative teaching methods.</a:t>
            </a:r>
            <a:endParaRPr sz="5600">
              <a:solidFill>
                <a:srgbClr val="FFFFFF"/>
              </a:solidFill>
            </a:endParaRPr>
          </a:p>
        </p:txBody>
      </p:sp>
    </p:spTree>
  </p:cSld>
  <p:clrMapOvr>
    <a:masterClrMapping/>
  </p:clrMapOvr>
  <p:transition spd="slow">
    <p:push/>
  </p:transition>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rgbClr val="000000"/>
            </a:gs>
            <a:gs pos="100000">
              <a:srgbClr val="3533CD"/>
            </a:gs>
          </a:gsLst>
          <a:lin ang="2100119" scaled="0"/>
        </a:gradFill>
        <a:effectLst/>
      </p:bgPr>
    </p:bg>
    <p:spTree>
      <p:nvGrpSpPr>
        <p:cNvPr id="1" name="Shape 174"/>
        <p:cNvGrpSpPr/>
        <p:nvPr/>
      </p:nvGrpSpPr>
      <p:grpSpPr>
        <a:xfrm>
          <a:off x="0" y="0"/>
          <a:ext cx="0" cy="0"/>
          <a:chOff x="0" y="0"/>
          <a:chExt cx="0" cy="0"/>
        </a:xfrm>
      </p:grpSpPr>
      <p:sp>
        <p:nvSpPr>
          <p:cNvPr id="175" name="Google Shape;175;p17"/>
          <p:cNvSpPr/>
          <p:nvPr/>
        </p:nvSpPr>
        <p:spPr>
          <a:xfrm>
            <a:off x="-465443" y="7754800"/>
            <a:ext cx="19218885" cy="4324249"/>
          </a:xfrm>
          <a:custGeom>
            <a:avLst/>
            <a:gdLst/>
            <a:ahLst/>
            <a:cxnLst/>
            <a:rect l="l" t="t" r="r" b="b"/>
            <a:pathLst>
              <a:path w="19218885" h="4324249" extrusionOk="0">
                <a:moveTo>
                  <a:pt x="0" y="0"/>
                </a:moveTo>
                <a:lnTo>
                  <a:pt x="19218886" y="0"/>
                </a:lnTo>
                <a:lnTo>
                  <a:pt x="19218886" y="4324249"/>
                </a:lnTo>
                <a:lnTo>
                  <a:pt x="0" y="4324249"/>
                </a:lnTo>
                <a:lnTo>
                  <a:pt x="0" y="0"/>
                </a:lnTo>
                <a:close/>
              </a:path>
            </a:pathLst>
          </a:custGeom>
          <a:blipFill rotWithShape="1">
            <a:blip r:embed="rId3">
              <a:alphaModFix/>
            </a:blip>
            <a:stretch>
              <a:fillRect/>
            </a:stretch>
          </a:blipFill>
          <a:ln>
            <a:noFill/>
          </a:ln>
        </p:spPr>
      </p:sp>
      <p:sp>
        <p:nvSpPr>
          <p:cNvPr id="176" name="Google Shape;176;p17"/>
          <p:cNvSpPr txBox="1"/>
          <p:nvPr/>
        </p:nvSpPr>
        <p:spPr>
          <a:xfrm>
            <a:off x="7321980" y="4876598"/>
            <a:ext cx="3532500" cy="2154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endParaRPr/>
          </a:p>
        </p:txBody>
      </p:sp>
      <p:sp>
        <p:nvSpPr>
          <p:cNvPr id="177" name="Google Shape;177;p17"/>
          <p:cNvSpPr txBox="1"/>
          <p:nvPr/>
        </p:nvSpPr>
        <p:spPr>
          <a:xfrm>
            <a:off x="12639158" y="4876598"/>
            <a:ext cx="3760500" cy="2154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endParaRPr/>
          </a:p>
        </p:txBody>
      </p:sp>
      <p:sp>
        <p:nvSpPr>
          <p:cNvPr id="178" name="Google Shape;178;p17"/>
          <p:cNvSpPr/>
          <p:nvPr/>
        </p:nvSpPr>
        <p:spPr>
          <a:xfrm rot="10800000" flipH="1">
            <a:off x="-465443" y="-894715"/>
            <a:ext cx="19218885" cy="4324249"/>
          </a:xfrm>
          <a:custGeom>
            <a:avLst/>
            <a:gdLst/>
            <a:ahLst/>
            <a:cxnLst/>
            <a:rect l="l" t="t" r="r" b="b"/>
            <a:pathLst>
              <a:path w="19218885" h="4324249" extrusionOk="0">
                <a:moveTo>
                  <a:pt x="0" y="4324249"/>
                </a:moveTo>
                <a:lnTo>
                  <a:pt x="19218886" y="4324249"/>
                </a:lnTo>
                <a:lnTo>
                  <a:pt x="19218886" y="0"/>
                </a:lnTo>
                <a:lnTo>
                  <a:pt x="0" y="0"/>
                </a:lnTo>
                <a:lnTo>
                  <a:pt x="0" y="4324249"/>
                </a:lnTo>
                <a:close/>
              </a:path>
            </a:pathLst>
          </a:custGeom>
          <a:blipFill rotWithShape="1">
            <a:blip r:embed="rId3">
              <a:alphaModFix/>
            </a:blip>
            <a:stretch>
              <a:fillRect/>
            </a:stretch>
          </a:blipFill>
          <a:ln>
            <a:noFill/>
          </a:ln>
        </p:spPr>
      </p:sp>
      <p:grpSp>
        <p:nvGrpSpPr>
          <p:cNvPr id="179" name="Google Shape;179;p17"/>
          <p:cNvGrpSpPr/>
          <p:nvPr/>
        </p:nvGrpSpPr>
        <p:grpSpPr>
          <a:xfrm>
            <a:off x="1427221" y="1215806"/>
            <a:ext cx="14609929" cy="1168050"/>
            <a:chOff x="0" y="142875"/>
            <a:chExt cx="19479906" cy="1557400"/>
          </a:xfrm>
        </p:grpSpPr>
        <p:sp>
          <p:nvSpPr>
            <p:cNvPr id="180" name="Google Shape;180;p17"/>
            <p:cNvSpPr txBox="1"/>
            <p:nvPr/>
          </p:nvSpPr>
          <p:spPr>
            <a:xfrm>
              <a:off x="0" y="142875"/>
              <a:ext cx="18602700" cy="2874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endParaRPr/>
            </a:p>
          </p:txBody>
        </p:sp>
        <p:sp>
          <p:nvSpPr>
            <p:cNvPr id="181" name="Google Shape;181;p17"/>
            <p:cNvSpPr txBox="1"/>
            <p:nvPr/>
          </p:nvSpPr>
          <p:spPr>
            <a:xfrm>
              <a:off x="13195506" y="1412875"/>
              <a:ext cx="6284400" cy="2874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endParaRPr/>
            </a:p>
          </p:txBody>
        </p:sp>
      </p:grpSp>
      <p:sp>
        <p:nvSpPr>
          <p:cNvPr id="182" name="Google Shape;182;p17"/>
          <p:cNvSpPr/>
          <p:nvPr/>
        </p:nvSpPr>
        <p:spPr>
          <a:xfrm>
            <a:off x="2988148" y="7981589"/>
            <a:ext cx="1468505" cy="1468505"/>
          </a:xfrm>
          <a:custGeom>
            <a:avLst/>
            <a:gdLst/>
            <a:ahLst/>
            <a:cxnLst/>
            <a:rect l="l" t="t" r="r" b="b"/>
            <a:pathLst>
              <a:path w="1468505" h="1468505" extrusionOk="0">
                <a:moveTo>
                  <a:pt x="0" y="0"/>
                </a:moveTo>
                <a:lnTo>
                  <a:pt x="1468505" y="0"/>
                </a:lnTo>
                <a:lnTo>
                  <a:pt x="1468505" y="1468505"/>
                </a:lnTo>
                <a:lnTo>
                  <a:pt x="0" y="1468505"/>
                </a:lnTo>
                <a:lnTo>
                  <a:pt x="0" y="0"/>
                </a:lnTo>
                <a:close/>
              </a:path>
            </a:pathLst>
          </a:custGeom>
          <a:blipFill rotWithShape="1">
            <a:blip r:embed="rId4">
              <a:alphaModFix/>
            </a:blip>
            <a:stretch>
              <a:fillRect/>
            </a:stretch>
          </a:blipFill>
          <a:ln>
            <a:noFill/>
          </a:ln>
        </p:spPr>
      </p:sp>
      <p:sp>
        <p:nvSpPr>
          <p:cNvPr id="183" name="Google Shape;183;p17"/>
          <p:cNvSpPr/>
          <p:nvPr/>
        </p:nvSpPr>
        <p:spPr>
          <a:xfrm>
            <a:off x="8353955" y="7981589"/>
            <a:ext cx="1468505" cy="1468505"/>
          </a:xfrm>
          <a:custGeom>
            <a:avLst/>
            <a:gdLst/>
            <a:ahLst/>
            <a:cxnLst/>
            <a:rect l="l" t="t" r="r" b="b"/>
            <a:pathLst>
              <a:path w="1468505" h="1468505" extrusionOk="0">
                <a:moveTo>
                  <a:pt x="0" y="0"/>
                </a:moveTo>
                <a:lnTo>
                  <a:pt x="1468505" y="0"/>
                </a:lnTo>
                <a:lnTo>
                  <a:pt x="1468505" y="1468505"/>
                </a:lnTo>
                <a:lnTo>
                  <a:pt x="0" y="1468505"/>
                </a:lnTo>
                <a:lnTo>
                  <a:pt x="0" y="0"/>
                </a:lnTo>
                <a:close/>
              </a:path>
            </a:pathLst>
          </a:custGeom>
          <a:blipFill rotWithShape="1">
            <a:blip r:embed="rId4">
              <a:alphaModFix/>
            </a:blip>
            <a:stretch>
              <a:fillRect/>
            </a:stretch>
          </a:blipFill>
          <a:ln>
            <a:noFill/>
          </a:ln>
        </p:spPr>
      </p:sp>
      <p:sp>
        <p:nvSpPr>
          <p:cNvPr id="184" name="Google Shape;184;p17"/>
          <p:cNvSpPr/>
          <p:nvPr/>
        </p:nvSpPr>
        <p:spPr>
          <a:xfrm>
            <a:off x="13775555" y="7981589"/>
            <a:ext cx="1468505" cy="1468505"/>
          </a:xfrm>
          <a:custGeom>
            <a:avLst/>
            <a:gdLst/>
            <a:ahLst/>
            <a:cxnLst/>
            <a:rect l="l" t="t" r="r" b="b"/>
            <a:pathLst>
              <a:path w="1468505" h="1468505" extrusionOk="0">
                <a:moveTo>
                  <a:pt x="0" y="0"/>
                </a:moveTo>
                <a:lnTo>
                  <a:pt x="1468505" y="0"/>
                </a:lnTo>
                <a:lnTo>
                  <a:pt x="1468505" y="1468505"/>
                </a:lnTo>
                <a:lnTo>
                  <a:pt x="0" y="1468505"/>
                </a:lnTo>
                <a:lnTo>
                  <a:pt x="0" y="0"/>
                </a:lnTo>
                <a:close/>
              </a:path>
            </a:pathLst>
          </a:custGeom>
          <a:blipFill rotWithShape="1">
            <a:blip r:embed="rId4">
              <a:alphaModFix/>
            </a:blip>
            <a:stretch>
              <a:fillRect/>
            </a:stretch>
          </a:blipFill>
          <a:ln>
            <a:noFill/>
          </a:ln>
        </p:spPr>
      </p:sp>
      <p:sp>
        <p:nvSpPr>
          <p:cNvPr id="185" name="Google Shape;185;p17"/>
          <p:cNvSpPr txBox="1"/>
          <p:nvPr/>
        </p:nvSpPr>
        <p:spPr>
          <a:xfrm>
            <a:off x="0" y="566025"/>
            <a:ext cx="17940900" cy="1468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6000">
                <a:solidFill>
                  <a:srgbClr val="FFFF00"/>
                </a:solidFill>
                <a:latin typeface="Lato"/>
                <a:ea typeface="Lato"/>
                <a:cs typeface="Lato"/>
                <a:sym typeface="Lato"/>
              </a:rPr>
              <a:t>Problem Statement:</a:t>
            </a:r>
            <a:endParaRPr sz="6000">
              <a:solidFill>
                <a:srgbClr val="FFFF00"/>
              </a:solidFill>
              <a:latin typeface="Lato"/>
              <a:ea typeface="Lato"/>
              <a:cs typeface="Lato"/>
              <a:sym typeface="Lato"/>
            </a:endParaRPr>
          </a:p>
        </p:txBody>
      </p:sp>
      <p:sp>
        <p:nvSpPr>
          <p:cNvPr id="186" name="Google Shape;186;p17"/>
          <p:cNvSpPr txBox="1"/>
          <p:nvPr/>
        </p:nvSpPr>
        <p:spPr>
          <a:xfrm>
            <a:off x="344550" y="1845750"/>
            <a:ext cx="17596500" cy="78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3700">
              <a:solidFill>
                <a:srgbClr val="FFFFFF"/>
              </a:solidFill>
              <a:latin typeface="Lato"/>
              <a:ea typeface="Lato"/>
              <a:cs typeface="Lato"/>
              <a:sym typeface="Lato"/>
            </a:endParaRPr>
          </a:p>
        </p:txBody>
      </p:sp>
      <p:sp>
        <p:nvSpPr>
          <p:cNvPr id="187" name="Google Shape;187;p17"/>
          <p:cNvSpPr txBox="1"/>
          <p:nvPr/>
        </p:nvSpPr>
        <p:spPr>
          <a:xfrm>
            <a:off x="172075" y="1845750"/>
            <a:ext cx="17940900" cy="81213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US" sz="4500">
                <a:solidFill>
                  <a:srgbClr val="FFFFFF"/>
                </a:solidFill>
              </a:rPr>
              <a:t>The limited engagement and understanding in traditional lectures, due to the struggle of students to keep up with the pace and lack of imagination. Existing systems cannot convert live voice into visuals, hindering the creation of an interactive learning experience. This project aims to develop a system that recognizes the lecturer's voice, and Generates Effective Visuals, so that students can easily understand the lectures.</a:t>
            </a:r>
            <a:endParaRPr sz="4500">
              <a:solidFill>
                <a:srgbClr val="FFFFFF"/>
              </a:solidFill>
            </a:endParaRPr>
          </a:p>
        </p:txBody>
      </p:sp>
    </p:spTree>
  </p:cSld>
  <p:clrMapOvr>
    <a:masterClrMapping/>
  </p:clrMapOvr>
  <p:transition spd="slow">
    <p:push/>
  </p:transition>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rgbClr val="000000"/>
            </a:gs>
            <a:gs pos="100000">
              <a:srgbClr val="3533CD"/>
            </a:gs>
          </a:gsLst>
          <a:lin ang="2100119" scaled="0"/>
        </a:gradFill>
        <a:effectLst/>
      </p:bgPr>
    </p:bg>
    <p:spTree>
      <p:nvGrpSpPr>
        <p:cNvPr id="1" name="Shape 191"/>
        <p:cNvGrpSpPr/>
        <p:nvPr/>
      </p:nvGrpSpPr>
      <p:grpSpPr>
        <a:xfrm>
          <a:off x="0" y="0"/>
          <a:ext cx="0" cy="0"/>
          <a:chOff x="0" y="0"/>
          <a:chExt cx="0" cy="0"/>
        </a:xfrm>
      </p:grpSpPr>
      <p:sp>
        <p:nvSpPr>
          <p:cNvPr id="192" name="Google Shape;192;p18"/>
          <p:cNvSpPr/>
          <p:nvPr/>
        </p:nvSpPr>
        <p:spPr>
          <a:xfrm>
            <a:off x="-465443" y="7754800"/>
            <a:ext cx="19218885" cy="4324249"/>
          </a:xfrm>
          <a:custGeom>
            <a:avLst/>
            <a:gdLst/>
            <a:ahLst/>
            <a:cxnLst/>
            <a:rect l="l" t="t" r="r" b="b"/>
            <a:pathLst>
              <a:path w="19218885" h="4324249" extrusionOk="0">
                <a:moveTo>
                  <a:pt x="0" y="0"/>
                </a:moveTo>
                <a:lnTo>
                  <a:pt x="19218886" y="0"/>
                </a:lnTo>
                <a:lnTo>
                  <a:pt x="19218886" y="4324249"/>
                </a:lnTo>
                <a:lnTo>
                  <a:pt x="0" y="4324249"/>
                </a:lnTo>
                <a:lnTo>
                  <a:pt x="0" y="0"/>
                </a:lnTo>
                <a:close/>
              </a:path>
            </a:pathLst>
          </a:custGeom>
          <a:blipFill rotWithShape="1">
            <a:blip r:embed="rId3">
              <a:alphaModFix/>
            </a:blip>
            <a:stretch>
              <a:fillRect/>
            </a:stretch>
          </a:blipFill>
          <a:ln>
            <a:noFill/>
          </a:ln>
        </p:spPr>
      </p:sp>
      <p:sp>
        <p:nvSpPr>
          <p:cNvPr id="193" name="Google Shape;193;p18"/>
          <p:cNvSpPr txBox="1"/>
          <p:nvPr/>
        </p:nvSpPr>
        <p:spPr>
          <a:xfrm>
            <a:off x="7321980" y="4876598"/>
            <a:ext cx="3532500" cy="2154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endParaRPr/>
          </a:p>
        </p:txBody>
      </p:sp>
      <p:sp>
        <p:nvSpPr>
          <p:cNvPr id="194" name="Google Shape;194;p18"/>
          <p:cNvSpPr txBox="1"/>
          <p:nvPr/>
        </p:nvSpPr>
        <p:spPr>
          <a:xfrm>
            <a:off x="12639158" y="4876598"/>
            <a:ext cx="3760500" cy="2154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endParaRPr/>
          </a:p>
        </p:txBody>
      </p:sp>
      <p:sp>
        <p:nvSpPr>
          <p:cNvPr id="195" name="Google Shape;195;p18"/>
          <p:cNvSpPr/>
          <p:nvPr/>
        </p:nvSpPr>
        <p:spPr>
          <a:xfrm rot="10800000" flipH="1">
            <a:off x="-465443" y="-894715"/>
            <a:ext cx="19218885" cy="4324249"/>
          </a:xfrm>
          <a:custGeom>
            <a:avLst/>
            <a:gdLst/>
            <a:ahLst/>
            <a:cxnLst/>
            <a:rect l="l" t="t" r="r" b="b"/>
            <a:pathLst>
              <a:path w="19218885" h="4324249" extrusionOk="0">
                <a:moveTo>
                  <a:pt x="0" y="4324249"/>
                </a:moveTo>
                <a:lnTo>
                  <a:pt x="19218886" y="4324249"/>
                </a:lnTo>
                <a:lnTo>
                  <a:pt x="19218886" y="0"/>
                </a:lnTo>
                <a:lnTo>
                  <a:pt x="0" y="0"/>
                </a:lnTo>
                <a:lnTo>
                  <a:pt x="0" y="4324249"/>
                </a:lnTo>
                <a:close/>
              </a:path>
            </a:pathLst>
          </a:custGeom>
          <a:blipFill rotWithShape="1">
            <a:blip r:embed="rId3">
              <a:alphaModFix/>
            </a:blip>
            <a:stretch>
              <a:fillRect/>
            </a:stretch>
          </a:blipFill>
          <a:ln>
            <a:noFill/>
          </a:ln>
        </p:spPr>
      </p:sp>
      <p:grpSp>
        <p:nvGrpSpPr>
          <p:cNvPr id="196" name="Google Shape;196;p18"/>
          <p:cNvGrpSpPr/>
          <p:nvPr/>
        </p:nvGrpSpPr>
        <p:grpSpPr>
          <a:xfrm>
            <a:off x="1427221" y="1215806"/>
            <a:ext cx="14609929" cy="1168050"/>
            <a:chOff x="0" y="142875"/>
            <a:chExt cx="19479906" cy="1557400"/>
          </a:xfrm>
        </p:grpSpPr>
        <p:sp>
          <p:nvSpPr>
            <p:cNvPr id="197" name="Google Shape;197;p18"/>
            <p:cNvSpPr txBox="1"/>
            <p:nvPr/>
          </p:nvSpPr>
          <p:spPr>
            <a:xfrm>
              <a:off x="0" y="142875"/>
              <a:ext cx="18602700" cy="2874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endParaRPr/>
            </a:p>
          </p:txBody>
        </p:sp>
        <p:sp>
          <p:nvSpPr>
            <p:cNvPr id="198" name="Google Shape;198;p18"/>
            <p:cNvSpPr txBox="1"/>
            <p:nvPr/>
          </p:nvSpPr>
          <p:spPr>
            <a:xfrm>
              <a:off x="13195506" y="1412875"/>
              <a:ext cx="6284400" cy="2874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endParaRPr/>
            </a:p>
          </p:txBody>
        </p:sp>
      </p:grpSp>
      <p:sp>
        <p:nvSpPr>
          <p:cNvPr id="199" name="Google Shape;199;p18"/>
          <p:cNvSpPr/>
          <p:nvPr/>
        </p:nvSpPr>
        <p:spPr>
          <a:xfrm>
            <a:off x="2988148" y="7981589"/>
            <a:ext cx="1468505" cy="1468505"/>
          </a:xfrm>
          <a:custGeom>
            <a:avLst/>
            <a:gdLst/>
            <a:ahLst/>
            <a:cxnLst/>
            <a:rect l="l" t="t" r="r" b="b"/>
            <a:pathLst>
              <a:path w="1468505" h="1468505" extrusionOk="0">
                <a:moveTo>
                  <a:pt x="0" y="0"/>
                </a:moveTo>
                <a:lnTo>
                  <a:pt x="1468505" y="0"/>
                </a:lnTo>
                <a:lnTo>
                  <a:pt x="1468505" y="1468505"/>
                </a:lnTo>
                <a:lnTo>
                  <a:pt x="0" y="1468505"/>
                </a:lnTo>
                <a:lnTo>
                  <a:pt x="0" y="0"/>
                </a:lnTo>
                <a:close/>
              </a:path>
            </a:pathLst>
          </a:custGeom>
          <a:blipFill rotWithShape="1">
            <a:blip r:embed="rId4">
              <a:alphaModFix/>
            </a:blip>
            <a:stretch>
              <a:fillRect/>
            </a:stretch>
          </a:blipFill>
          <a:ln>
            <a:noFill/>
          </a:ln>
        </p:spPr>
      </p:sp>
      <p:sp>
        <p:nvSpPr>
          <p:cNvPr id="200" name="Google Shape;200;p18"/>
          <p:cNvSpPr/>
          <p:nvPr/>
        </p:nvSpPr>
        <p:spPr>
          <a:xfrm>
            <a:off x="8353955" y="7981589"/>
            <a:ext cx="1468505" cy="1468505"/>
          </a:xfrm>
          <a:custGeom>
            <a:avLst/>
            <a:gdLst/>
            <a:ahLst/>
            <a:cxnLst/>
            <a:rect l="l" t="t" r="r" b="b"/>
            <a:pathLst>
              <a:path w="1468505" h="1468505" extrusionOk="0">
                <a:moveTo>
                  <a:pt x="0" y="0"/>
                </a:moveTo>
                <a:lnTo>
                  <a:pt x="1468505" y="0"/>
                </a:lnTo>
                <a:lnTo>
                  <a:pt x="1468505" y="1468505"/>
                </a:lnTo>
                <a:lnTo>
                  <a:pt x="0" y="1468505"/>
                </a:lnTo>
                <a:lnTo>
                  <a:pt x="0" y="0"/>
                </a:lnTo>
                <a:close/>
              </a:path>
            </a:pathLst>
          </a:custGeom>
          <a:blipFill rotWithShape="1">
            <a:blip r:embed="rId4">
              <a:alphaModFix/>
            </a:blip>
            <a:stretch>
              <a:fillRect/>
            </a:stretch>
          </a:blipFill>
          <a:ln>
            <a:noFill/>
          </a:ln>
        </p:spPr>
      </p:sp>
      <p:sp>
        <p:nvSpPr>
          <p:cNvPr id="201" name="Google Shape;201;p18"/>
          <p:cNvSpPr/>
          <p:nvPr/>
        </p:nvSpPr>
        <p:spPr>
          <a:xfrm>
            <a:off x="13775555" y="7981589"/>
            <a:ext cx="1468505" cy="1468505"/>
          </a:xfrm>
          <a:custGeom>
            <a:avLst/>
            <a:gdLst/>
            <a:ahLst/>
            <a:cxnLst/>
            <a:rect l="l" t="t" r="r" b="b"/>
            <a:pathLst>
              <a:path w="1468505" h="1468505" extrusionOk="0">
                <a:moveTo>
                  <a:pt x="0" y="0"/>
                </a:moveTo>
                <a:lnTo>
                  <a:pt x="1468505" y="0"/>
                </a:lnTo>
                <a:lnTo>
                  <a:pt x="1468505" y="1468505"/>
                </a:lnTo>
                <a:lnTo>
                  <a:pt x="0" y="1468505"/>
                </a:lnTo>
                <a:lnTo>
                  <a:pt x="0" y="0"/>
                </a:lnTo>
                <a:close/>
              </a:path>
            </a:pathLst>
          </a:custGeom>
          <a:blipFill rotWithShape="1">
            <a:blip r:embed="rId4">
              <a:alphaModFix/>
            </a:blip>
            <a:stretch>
              <a:fillRect/>
            </a:stretch>
          </a:blipFill>
          <a:ln>
            <a:noFill/>
          </a:ln>
        </p:spPr>
      </p:sp>
      <p:sp>
        <p:nvSpPr>
          <p:cNvPr id="202" name="Google Shape;202;p18"/>
          <p:cNvSpPr txBox="1"/>
          <p:nvPr/>
        </p:nvSpPr>
        <p:spPr>
          <a:xfrm>
            <a:off x="0" y="566025"/>
            <a:ext cx="17940900" cy="1468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6000">
                <a:solidFill>
                  <a:srgbClr val="FFFF00"/>
                </a:solidFill>
                <a:latin typeface="Lato"/>
                <a:ea typeface="Lato"/>
                <a:cs typeface="Lato"/>
                <a:sym typeface="Lato"/>
              </a:rPr>
              <a:t>Scope:</a:t>
            </a:r>
            <a:endParaRPr sz="6000">
              <a:solidFill>
                <a:srgbClr val="FFFF00"/>
              </a:solidFill>
              <a:latin typeface="Lato"/>
              <a:ea typeface="Lato"/>
              <a:cs typeface="Lato"/>
              <a:sym typeface="Lato"/>
            </a:endParaRPr>
          </a:p>
        </p:txBody>
      </p:sp>
      <p:sp>
        <p:nvSpPr>
          <p:cNvPr id="203" name="Google Shape;203;p18"/>
          <p:cNvSpPr txBox="1"/>
          <p:nvPr/>
        </p:nvSpPr>
        <p:spPr>
          <a:xfrm>
            <a:off x="344550" y="1845750"/>
            <a:ext cx="17596500" cy="78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3700">
              <a:solidFill>
                <a:srgbClr val="FFFFFF"/>
              </a:solidFill>
              <a:latin typeface="Lato"/>
              <a:ea typeface="Lato"/>
              <a:cs typeface="Lato"/>
              <a:sym typeface="Lato"/>
            </a:endParaRPr>
          </a:p>
        </p:txBody>
      </p:sp>
      <p:sp>
        <p:nvSpPr>
          <p:cNvPr id="204" name="Google Shape;204;p18"/>
          <p:cNvSpPr txBox="1"/>
          <p:nvPr/>
        </p:nvSpPr>
        <p:spPr>
          <a:xfrm>
            <a:off x="172075" y="1845750"/>
            <a:ext cx="17940900" cy="8121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4500">
              <a:solidFill>
                <a:srgbClr val="FFFFFF"/>
              </a:solidFill>
            </a:endParaRPr>
          </a:p>
          <a:p>
            <a:pPr marL="0" lvl="0" indent="0" algn="just" rtl="0">
              <a:spcBef>
                <a:spcPts val="0"/>
              </a:spcBef>
              <a:spcAft>
                <a:spcPts val="0"/>
              </a:spcAft>
              <a:buNone/>
            </a:pPr>
            <a:r>
              <a:rPr lang="en-US" sz="4500">
                <a:solidFill>
                  <a:srgbClr val="FFFFFF"/>
                </a:solidFill>
              </a:rPr>
              <a:t>1. Used for Conversion of Voice into effective Visuals</a:t>
            </a:r>
            <a:endParaRPr sz="4500">
              <a:solidFill>
                <a:srgbClr val="FFFFFF"/>
              </a:solidFill>
            </a:endParaRPr>
          </a:p>
          <a:p>
            <a:pPr marL="0" lvl="0" indent="0" algn="just" rtl="0">
              <a:spcBef>
                <a:spcPts val="0"/>
              </a:spcBef>
              <a:spcAft>
                <a:spcPts val="0"/>
              </a:spcAft>
              <a:buNone/>
            </a:pPr>
            <a:endParaRPr sz="4500">
              <a:solidFill>
                <a:srgbClr val="FFFFFF"/>
              </a:solidFill>
            </a:endParaRPr>
          </a:p>
          <a:p>
            <a:pPr marL="0" lvl="0" indent="0" algn="just" rtl="0">
              <a:spcBef>
                <a:spcPts val="0"/>
              </a:spcBef>
              <a:spcAft>
                <a:spcPts val="0"/>
              </a:spcAft>
              <a:buNone/>
            </a:pPr>
            <a:r>
              <a:rPr lang="en-US" sz="4500">
                <a:solidFill>
                  <a:srgbClr val="FFFFFF"/>
                </a:solidFill>
              </a:rPr>
              <a:t>2. Lecturer’s can use this inorder to convert their voice into effective visuals, so that students can understand the lectures easily</a:t>
            </a:r>
            <a:endParaRPr sz="4500">
              <a:solidFill>
                <a:srgbClr val="FFFFFF"/>
              </a:solidFill>
            </a:endParaRPr>
          </a:p>
          <a:p>
            <a:pPr marL="0" lvl="0" indent="0" algn="just" rtl="0">
              <a:spcBef>
                <a:spcPts val="0"/>
              </a:spcBef>
              <a:spcAft>
                <a:spcPts val="0"/>
              </a:spcAft>
              <a:buNone/>
            </a:pPr>
            <a:r>
              <a:rPr lang="en-US" sz="4500">
                <a:solidFill>
                  <a:srgbClr val="FFFFFF"/>
                </a:solidFill>
              </a:rPr>
              <a:t>   </a:t>
            </a:r>
            <a:endParaRPr sz="4500">
              <a:solidFill>
                <a:srgbClr val="FFFFFF"/>
              </a:solidFill>
            </a:endParaRPr>
          </a:p>
          <a:p>
            <a:pPr marL="0" lvl="0" indent="0" algn="just" rtl="0">
              <a:spcBef>
                <a:spcPts val="0"/>
              </a:spcBef>
              <a:spcAft>
                <a:spcPts val="0"/>
              </a:spcAft>
              <a:buNone/>
            </a:pPr>
            <a:r>
              <a:rPr lang="en-US" sz="4500">
                <a:solidFill>
                  <a:srgbClr val="FFFFFF"/>
                </a:solidFill>
              </a:rPr>
              <a:t>3. It can be used mainly in Education sector this increases engagement of students with lectures and increases learning outcomes.</a:t>
            </a:r>
            <a:endParaRPr sz="4500">
              <a:solidFill>
                <a:srgbClr val="FFFFFF"/>
              </a:solidFill>
            </a:endParaRPr>
          </a:p>
        </p:txBody>
      </p:sp>
    </p:spTree>
  </p:cSld>
  <p:clrMapOvr>
    <a:masterClrMapping/>
  </p:clrMapOvr>
  <p:transition spd="slow">
    <p:push/>
  </p:transition>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rgbClr val="000000"/>
            </a:gs>
            <a:gs pos="100000">
              <a:srgbClr val="3533CD"/>
            </a:gs>
          </a:gsLst>
          <a:lin ang="2100000" scaled="0"/>
        </a:gradFill>
        <a:effectLst/>
      </p:bgPr>
    </p:bg>
    <p:spTree>
      <p:nvGrpSpPr>
        <p:cNvPr id="1" name="Shape 208"/>
        <p:cNvGrpSpPr/>
        <p:nvPr/>
      </p:nvGrpSpPr>
      <p:grpSpPr>
        <a:xfrm>
          <a:off x="0" y="0"/>
          <a:ext cx="0" cy="0"/>
          <a:chOff x="0" y="0"/>
          <a:chExt cx="0" cy="0"/>
        </a:xfrm>
      </p:grpSpPr>
      <p:sp>
        <p:nvSpPr>
          <p:cNvPr id="209" name="Google Shape;209;p19"/>
          <p:cNvSpPr/>
          <p:nvPr/>
        </p:nvSpPr>
        <p:spPr>
          <a:xfrm>
            <a:off x="-465443" y="7831000"/>
            <a:ext cx="19218885" cy="4324249"/>
          </a:xfrm>
          <a:custGeom>
            <a:avLst/>
            <a:gdLst/>
            <a:ahLst/>
            <a:cxnLst/>
            <a:rect l="l" t="t" r="r" b="b"/>
            <a:pathLst>
              <a:path w="19218885" h="4324249" extrusionOk="0">
                <a:moveTo>
                  <a:pt x="0" y="0"/>
                </a:moveTo>
                <a:lnTo>
                  <a:pt x="19218886" y="0"/>
                </a:lnTo>
                <a:lnTo>
                  <a:pt x="19218886" y="4324249"/>
                </a:lnTo>
                <a:lnTo>
                  <a:pt x="0" y="4324249"/>
                </a:lnTo>
                <a:lnTo>
                  <a:pt x="0" y="0"/>
                </a:lnTo>
                <a:close/>
              </a:path>
            </a:pathLst>
          </a:custGeom>
          <a:blipFill rotWithShape="1">
            <a:blip r:embed="rId3">
              <a:alphaModFix/>
            </a:blip>
            <a:stretch>
              <a:fillRect/>
            </a:stretch>
          </a:blipFill>
          <a:ln>
            <a:noFill/>
          </a:ln>
        </p:spPr>
      </p:sp>
      <p:sp>
        <p:nvSpPr>
          <p:cNvPr id="210" name="Google Shape;210;p19"/>
          <p:cNvSpPr/>
          <p:nvPr/>
        </p:nvSpPr>
        <p:spPr>
          <a:xfrm rot="10800000" flipH="1">
            <a:off x="-465437" y="-354929"/>
            <a:ext cx="19218885" cy="2399958"/>
          </a:xfrm>
          <a:custGeom>
            <a:avLst/>
            <a:gdLst/>
            <a:ahLst/>
            <a:cxnLst/>
            <a:rect l="l" t="t" r="r" b="b"/>
            <a:pathLst>
              <a:path w="19218885" h="4324249" extrusionOk="0">
                <a:moveTo>
                  <a:pt x="0" y="4324249"/>
                </a:moveTo>
                <a:lnTo>
                  <a:pt x="19218886" y="4324249"/>
                </a:lnTo>
                <a:lnTo>
                  <a:pt x="19218886" y="0"/>
                </a:lnTo>
                <a:lnTo>
                  <a:pt x="0" y="0"/>
                </a:lnTo>
                <a:lnTo>
                  <a:pt x="0" y="4324249"/>
                </a:lnTo>
                <a:close/>
              </a:path>
            </a:pathLst>
          </a:custGeom>
          <a:blipFill rotWithShape="1">
            <a:blip r:embed="rId3">
              <a:alphaModFix/>
            </a:blip>
            <a:stretch>
              <a:fillRect/>
            </a:stretch>
          </a:blipFill>
          <a:ln>
            <a:noFill/>
          </a:ln>
        </p:spPr>
      </p:sp>
      <p:sp>
        <p:nvSpPr>
          <p:cNvPr id="211" name="Google Shape;211;p19"/>
          <p:cNvSpPr txBox="1"/>
          <p:nvPr/>
        </p:nvSpPr>
        <p:spPr>
          <a:xfrm>
            <a:off x="1585604" y="1272956"/>
            <a:ext cx="14115000" cy="2154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endParaRPr/>
          </a:p>
        </p:txBody>
      </p:sp>
      <p:sp>
        <p:nvSpPr>
          <p:cNvPr id="212" name="Google Shape;212;p19"/>
          <p:cNvSpPr txBox="1"/>
          <p:nvPr/>
        </p:nvSpPr>
        <p:spPr>
          <a:xfrm>
            <a:off x="12737978" y="5459153"/>
            <a:ext cx="3543600" cy="2154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endParaRPr/>
          </a:p>
        </p:txBody>
      </p:sp>
      <p:sp>
        <p:nvSpPr>
          <p:cNvPr id="213" name="Google Shape;213;p19"/>
          <p:cNvSpPr/>
          <p:nvPr/>
        </p:nvSpPr>
        <p:spPr>
          <a:xfrm>
            <a:off x="2988148" y="8057789"/>
            <a:ext cx="1468505" cy="1468505"/>
          </a:xfrm>
          <a:custGeom>
            <a:avLst/>
            <a:gdLst/>
            <a:ahLst/>
            <a:cxnLst/>
            <a:rect l="l" t="t" r="r" b="b"/>
            <a:pathLst>
              <a:path w="1468505" h="1468505" extrusionOk="0">
                <a:moveTo>
                  <a:pt x="0" y="0"/>
                </a:moveTo>
                <a:lnTo>
                  <a:pt x="1468505" y="0"/>
                </a:lnTo>
                <a:lnTo>
                  <a:pt x="1468505" y="1468505"/>
                </a:lnTo>
                <a:lnTo>
                  <a:pt x="0" y="1468505"/>
                </a:lnTo>
                <a:lnTo>
                  <a:pt x="0" y="0"/>
                </a:lnTo>
                <a:close/>
              </a:path>
            </a:pathLst>
          </a:custGeom>
          <a:blipFill rotWithShape="1">
            <a:blip r:embed="rId4">
              <a:alphaModFix/>
            </a:blip>
            <a:stretch>
              <a:fillRect/>
            </a:stretch>
          </a:blipFill>
          <a:ln>
            <a:noFill/>
          </a:ln>
        </p:spPr>
      </p:sp>
      <p:sp>
        <p:nvSpPr>
          <p:cNvPr id="214" name="Google Shape;214;p19"/>
          <p:cNvSpPr/>
          <p:nvPr/>
        </p:nvSpPr>
        <p:spPr>
          <a:xfrm>
            <a:off x="8353955" y="8057789"/>
            <a:ext cx="1468505" cy="1468505"/>
          </a:xfrm>
          <a:custGeom>
            <a:avLst/>
            <a:gdLst/>
            <a:ahLst/>
            <a:cxnLst/>
            <a:rect l="l" t="t" r="r" b="b"/>
            <a:pathLst>
              <a:path w="1468505" h="1468505" extrusionOk="0">
                <a:moveTo>
                  <a:pt x="0" y="0"/>
                </a:moveTo>
                <a:lnTo>
                  <a:pt x="1468505" y="0"/>
                </a:lnTo>
                <a:lnTo>
                  <a:pt x="1468505" y="1468505"/>
                </a:lnTo>
                <a:lnTo>
                  <a:pt x="0" y="1468505"/>
                </a:lnTo>
                <a:lnTo>
                  <a:pt x="0" y="0"/>
                </a:lnTo>
                <a:close/>
              </a:path>
            </a:pathLst>
          </a:custGeom>
          <a:blipFill rotWithShape="1">
            <a:blip r:embed="rId4">
              <a:alphaModFix/>
            </a:blip>
            <a:stretch>
              <a:fillRect/>
            </a:stretch>
          </a:blipFill>
          <a:ln>
            <a:noFill/>
          </a:ln>
        </p:spPr>
      </p:sp>
      <p:sp>
        <p:nvSpPr>
          <p:cNvPr id="215" name="Google Shape;215;p19"/>
          <p:cNvSpPr/>
          <p:nvPr/>
        </p:nvSpPr>
        <p:spPr>
          <a:xfrm>
            <a:off x="13775555" y="8057789"/>
            <a:ext cx="1468505" cy="1468505"/>
          </a:xfrm>
          <a:custGeom>
            <a:avLst/>
            <a:gdLst/>
            <a:ahLst/>
            <a:cxnLst/>
            <a:rect l="l" t="t" r="r" b="b"/>
            <a:pathLst>
              <a:path w="1468505" h="1468505" extrusionOk="0">
                <a:moveTo>
                  <a:pt x="0" y="0"/>
                </a:moveTo>
                <a:lnTo>
                  <a:pt x="1468505" y="0"/>
                </a:lnTo>
                <a:lnTo>
                  <a:pt x="1468505" y="1468505"/>
                </a:lnTo>
                <a:lnTo>
                  <a:pt x="0" y="1468505"/>
                </a:lnTo>
                <a:lnTo>
                  <a:pt x="0" y="0"/>
                </a:lnTo>
                <a:close/>
              </a:path>
            </a:pathLst>
          </a:custGeom>
          <a:blipFill rotWithShape="1">
            <a:blip r:embed="rId4">
              <a:alphaModFix/>
            </a:blip>
            <a:stretch>
              <a:fillRect/>
            </a:stretch>
          </a:blipFill>
          <a:ln>
            <a:noFill/>
          </a:ln>
        </p:spPr>
      </p:sp>
      <p:sp>
        <p:nvSpPr>
          <p:cNvPr id="216" name="Google Shape;216;p19"/>
          <p:cNvSpPr txBox="1"/>
          <p:nvPr/>
        </p:nvSpPr>
        <p:spPr>
          <a:xfrm>
            <a:off x="169425" y="494575"/>
            <a:ext cx="18288000" cy="1468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6000">
                <a:solidFill>
                  <a:srgbClr val="FFFF00"/>
                </a:solidFill>
                <a:latin typeface="Lato"/>
                <a:ea typeface="Lato"/>
                <a:cs typeface="Lato"/>
                <a:sym typeface="Lato"/>
              </a:rPr>
              <a:t>Introduction:</a:t>
            </a:r>
            <a:endParaRPr sz="6000">
              <a:solidFill>
                <a:srgbClr val="FFFF00"/>
              </a:solidFill>
              <a:latin typeface="Lato"/>
              <a:ea typeface="Lato"/>
              <a:cs typeface="Lato"/>
              <a:sym typeface="Lato"/>
            </a:endParaRPr>
          </a:p>
        </p:txBody>
      </p:sp>
      <p:sp>
        <p:nvSpPr>
          <p:cNvPr id="217" name="Google Shape;217;p19"/>
          <p:cNvSpPr txBox="1"/>
          <p:nvPr/>
        </p:nvSpPr>
        <p:spPr>
          <a:xfrm>
            <a:off x="442975" y="2045025"/>
            <a:ext cx="17719200" cy="78147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US" sz="4500">
                <a:solidFill>
                  <a:srgbClr val="FFFFFF"/>
                </a:solidFill>
              </a:rPr>
              <a:t>This project aims to develop a system that transforms traditional lectures into engaging and interactive animated visuals, addressing the challenges of student engagement and understanding. By combining NLP and graphical tools, the System recognizes the lecturer's voice, converts it into live animations, and evaluates its effectiveness in improving student learning outcomes. This innovative approach has the potential to revolutionize education by automating lectures and introducing new teaching methods.</a:t>
            </a:r>
            <a:endParaRPr sz="4500">
              <a:solidFill>
                <a:srgbClr val="FFFFFF"/>
              </a:solidFill>
            </a:endParaRPr>
          </a:p>
          <a:p>
            <a:pPr marL="0" lvl="0" indent="0" algn="l" rtl="0">
              <a:spcBef>
                <a:spcPts val="0"/>
              </a:spcBef>
              <a:spcAft>
                <a:spcPts val="0"/>
              </a:spcAft>
              <a:buNone/>
            </a:pPr>
            <a:endParaRPr sz="4500">
              <a:solidFill>
                <a:srgbClr val="FFFFFF"/>
              </a:solidFill>
            </a:endParaRPr>
          </a:p>
          <a:p>
            <a:pPr marL="0" lvl="0" indent="0" algn="l" rtl="0">
              <a:spcBef>
                <a:spcPts val="0"/>
              </a:spcBef>
              <a:spcAft>
                <a:spcPts val="0"/>
              </a:spcAft>
              <a:buNone/>
            </a:pPr>
            <a:endParaRPr sz="4500">
              <a:solidFill>
                <a:srgbClr val="FFFFFF"/>
              </a:solidFill>
            </a:endParaRPr>
          </a:p>
        </p:txBody>
      </p:sp>
    </p:spTree>
  </p:cSld>
  <p:clrMapOvr>
    <a:masterClrMapping/>
  </p:clrMapOvr>
  <p:transition spd="slow">
    <p:push/>
  </p:transition>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rgbClr val="000000"/>
            </a:gs>
            <a:gs pos="100000">
              <a:srgbClr val="3533CD"/>
            </a:gs>
          </a:gsLst>
          <a:lin ang="2100119" scaled="0"/>
        </a:gradFill>
        <a:effectLst/>
      </p:bgPr>
    </p:bg>
    <p:spTree>
      <p:nvGrpSpPr>
        <p:cNvPr id="1" name="Shape 221"/>
        <p:cNvGrpSpPr/>
        <p:nvPr/>
      </p:nvGrpSpPr>
      <p:grpSpPr>
        <a:xfrm>
          <a:off x="0" y="0"/>
          <a:ext cx="0" cy="0"/>
          <a:chOff x="0" y="0"/>
          <a:chExt cx="0" cy="0"/>
        </a:xfrm>
      </p:grpSpPr>
      <p:sp>
        <p:nvSpPr>
          <p:cNvPr id="222" name="Google Shape;222;p20"/>
          <p:cNvSpPr/>
          <p:nvPr/>
        </p:nvSpPr>
        <p:spPr>
          <a:xfrm>
            <a:off x="-465443" y="7754800"/>
            <a:ext cx="19218885" cy="4324249"/>
          </a:xfrm>
          <a:custGeom>
            <a:avLst/>
            <a:gdLst/>
            <a:ahLst/>
            <a:cxnLst/>
            <a:rect l="l" t="t" r="r" b="b"/>
            <a:pathLst>
              <a:path w="19218885" h="4324249" extrusionOk="0">
                <a:moveTo>
                  <a:pt x="0" y="0"/>
                </a:moveTo>
                <a:lnTo>
                  <a:pt x="19218886" y="0"/>
                </a:lnTo>
                <a:lnTo>
                  <a:pt x="19218886" y="4324249"/>
                </a:lnTo>
                <a:lnTo>
                  <a:pt x="0" y="4324249"/>
                </a:lnTo>
                <a:lnTo>
                  <a:pt x="0" y="0"/>
                </a:lnTo>
                <a:close/>
              </a:path>
            </a:pathLst>
          </a:custGeom>
          <a:blipFill rotWithShape="1">
            <a:blip r:embed="rId3">
              <a:alphaModFix/>
            </a:blip>
            <a:stretch>
              <a:fillRect/>
            </a:stretch>
          </a:blipFill>
          <a:ln>
            <a:noFill/>
          </a:ln>
        </p:spPr>
      </p:sp>
      <p:sp>
        <p:nvSpPr>
          <p:cNvPr id="223" name="Google Shape;223;p20"/>
          <p:cNvSpPr txBox="1"/>
          <p:nvPr/>
        </p:nvSpPr>
        <p:spPr>
          <a:xfrm>
            <a:off x="7321980" y="4876598"/>
            <a:ext cx="3532500" cy="2154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endParaRPr/>
          </a:p>
        </p:txBody>
      </p:sp>
      <p:sp>
        <p:nvSpPr>
          <p:cNvPr id="224" name="Google Shape;224;p20"/>
          <p:cNvSpPr txBox="1"/>
          <p:nvPr/>
        </p:nvSpPr>
        <p:spPr>
          <a:xfrm>
            <a:off x="12639158" y="4876598"/>
            <a:ext cx="3760500" cy="2154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endParaRPr/>
          </a:p>
        </p:txBody>
      </p:sp>
      <p:sp>
        <p:nvSpPr>
          <p:cNvPr id="225" name="Google Shape;225;p20"/>
          <p:cNvSpPr/>
          <p:nvPr/>
        </p:nvSpPr>
        <p:spPr>
          <a:xfrm rot="10800000" flipH="1">
            <a:off x="-465443" y="-894715"/>
            <a:ext cx="19218885" cy="4324249"/>
          </a:xfrm>
          <a:custGeom>
            <a:avLst/>
            <a:gdLst/>
            <a:ahLst/>
            <a:cxnLst/>
            <a:rect l="l" t="t" r="r" b="b"/>
            <a:pathLst>
              <a:path w="19218885" h="4324249" extrusionOk="0">
                <a:moveTo>
                  <a:pt x="0" y="4324249"/>
                </a:moveTo>
                <a:lnTo>
                  <a:pt x="19218886" y="4324249"/>
                </a:lnTo>
                <a:lnTo>
                  <a:pt x="19218886" y="0"/>
                </a:lnTo>
                <a:lnTo>
                  <a:pt x="0" y="0"/>
                </a:lnTo>
                <a:lnTo>
                  <a:pt x="0" y="4324249"/>
                </a:lnTo>
                <a:close/>
              </a:path>
            </a:pathLst>
          </a:custGeom>
          <a:blipFill rotWithShape="1">
            <a:blip r:embed="rId3">
              <a:alphaModFix/>
            </a:blip>
            <a:stretch>
              <a:fillRect/>
            </a:stretch>
          </a:blipFill>
          <a:ln>
            <a:noFill/>
          </a:ln>
        </p:spPr>
      </p:sp>
      <p:grpSp>
        <p:nvGrpSpPr>
          <p:cNvPr id="226" name="Google Shape;226;p20"/>
          <p:cNvGrpSpPr/>
          <p:nvPr/>
        </p:nvGrpSpPr>
        <p:grpSpPr>
          <a:xfrm>
            <a:off x="1427221" y="1215806"/>
            <a:ext cx="14609929" cy="1168050"/>
            <a:chOff x="0" y="142875"/>
            <a:chExt cx="19479906" cy="1557400"/>
          </a:xfrm>
        </p:grpSpPr>
        <p:sp>
          <p:nvSpPr>
            <p:cNvPr id="227" name="Google Shape;227;p20"/>
            <p:cNvSpPr txBox="1"/>
            <p:nvPr/>
          </p:nvSpPr>
          <p:spPr>
            <a:xfrm>
              <a:off x="0" y="142875"/>
              <a:ext cx="18602700" cy="2874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endParaRPr/>
            </a:p>
          </p:txBody>
        </p:sp>
        <p:sp>
          <p:nvSpPr>
            <p:cNvPr id="228" name="Google Shape;228;p20"/>
            <p:cNvSpPr txBox="1"/>
            <p:nvPr/>
          </p:nvSpPr>
          <p:spPr>
            <a:xfrm>
              <a:off x="13195506" y="1412875"/>
              <a:ext cx="6284400" cy="2874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endParaRPr/>
            </a:p>
          </p:txBody>
        </p:sp>
      </p:grpSp>
      <p:sp>
        <p:nvSpPr>
          <p:cNvPr id="229" name="Google Shape;229;p20"/>
          <p:cNvSpPr/>
          <p:nvPr/>
        </p:nvSpPr>
        <p:spPr>
          <a:xfrm>
            <a:off x="2988148" y="7981589"/>
            <a:ext cx="1468505" cy="1468505"/>
          </a:xfrm>
          <a:custGeom>
            <a:avLst/>
            <a:gdLst/>
            <a:ahLst/>
            <a:cxnLst/>
            <a:rect l="l" t="t" r="r" b="b"/>
            <a:pathLst>
              <a:path w="1468505" h="1468505" extrusionOk="0">
                <a:moveTo>
                  <a:pt x="0" y="0"/>
                </a:moveTo>
                <a:lnTo>
                  <a:pt x="1468505" y="0"/>
                </a:lnTo>
                <a:lnTo>
                  <a:pt x="1468505" y="1468505"/>
                </a:lnTo>
                <a:lnTo>
                  <a:pt x="0" y="1468505"/>
                </a:lnTo>
                <a:lnTo>
                  <a:pt x="0" y="0"/>
                </a:lnTo>
                <a:close/>
              </a:path>
            </a:pathLst>
          </a:custGeom>
          <a:blipFill rotWithShape="1">
            <a:blip r:embed="rId4">
              <a:alphaModFix/>
            </a:blip>
            <a:stretch>
              <a:fillRect/>
            </a:stretch>
          </a:blipFill>
          <a:ln>
            <a:noFill/>
          </a:ln>
        </p:spPr>
      </p:sp>
      <p:sp>
        <p:nvSpPr>
          <p:cNvPr id="230" name="Google Shape;230;p20"/>
          <p:cNvSpPr/>
          <p:nvPr/>
        </p:nvSpPr>
        <p:spPr>
          <a:xfrm>
            <a:off x="8353955" y="7981589"/>
            <a:ext cx="1468505" cy="1468505"/>
          </a:xfrm>
          <a:custGeom>
            <a:avLst/>
            <a:gdLst/>
            <a:ahLst/>
            <a:cxnLst/>
            <a:rect l="l" t="t" r="r" b="b"/>
            <a:pathLst>
              <a:path w="1468505" h="1468505" extrusionOk="0">
                <a:moveTo>
                  <a:pt x="0" y="0"/>
                </a:moveTo>
                <a:lnTo>
                  <a:pt x="1468505" y="0"/>
                </a:lnTo>
                <a:lnTo>
                  <a:pt x="1468505" y="1468505"/>
                </a:lnTo>
                <a:lnTo>
                  <a:pt x="0" y="1468505"/>
                </a:lnTo>
                <a:lnTo>
                  <a:pt x="0" y="0"/>
                </a:lnTo>
                <a:close/>
              </a:path>
            </a:pathLst>
          </a:custGeom>
          <a:blipFill rotWithShape="1">
            <a:blip r:embed="rId4">
              <a:alphaModFix/>
            </a:blip>
            <a:stretch>
              <a:fillRect/>
            </a:stretch>
          </a:blipFill>
          <a:ln>
            <a:noFill/>
          </a:ln>
        </p:spPr>
      </p:sp>
      <p:sp>
        <p:nvSpPr>
          <p:cNvPr id="231" name="Google Shape;231;p20"/>
          <p:cNvSpPr/>
          <p:nvPr/>
        </p:nvSpPr>
        <p:spPr>
          <a:xfrm>
            <a:off x="13775555" y="7981589"/>
            <a:ext cx="1468505" cy="1468505"/>
          </a:xfrm>
          <a:custGeom>
            <a:avLst/>
            <a:gdLst/>
            <a:ahLst/>
            <a:cxnLst/>
            <a:rect l="l" t="t" r="r" b="b"/>
            <a:pathLst>
              <a:path w="1468505" h="1468505" extrusionOk="0">
                <a:moveTo>
                  <a:pt x="0" y="0"/>
                </a:moveTo>
                <a:lnTo>
                  <a:pt x="1468505" y="0"/>
                </a:lnTo>
                <a:lnTo>
                  <a:pt x="1468505" y="1468505"/>
                </a:lnTo>
                <a:lnTo>
                  <a:pt x="0" y="1468505"/>
                </a:lnTo>
                <a:lnTo>
                  <a:pt x="0" y="0"/>
                </a:lnTo>
                <a:close/>
              </a:path>
            </a:pathLst>
          </a:custGeom>
          <a:blipFill rotWithShape="1">
            <a:blip r:embed="rId4">
              <a:alphaModFix/>
            </a:blip>
            <a:stretch>
              <a:fillRect/>
            </a:stretch>
          </a:blipFill>
          <a:ln>
            <a:noFill/>
          </a:ln>
        </p:spPr>
      </p:sp>
      <p:sp>
        <p:nvSpPr>
          <p:cNvPr id="232" name="Google Shape;232;p20"/>
          <p:cNvSpPr txBox="1"/>
          <p:nvPr/>
        </p:nvSpPr>
        <p:spPr>
          <a:xfrm>
            <a:off x="0" y="566025"/>
            <a:ext cx="17940900" cy="1468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6000">
                <a:solidFill>
                  <a:srgbClr val="FFFF00"/>
                </a:solidFill>
                <a:latin typeface="Lato"/>
                <a:ea typeface="Lato"/>
                <a:cs typeface="Lato"/>
                <a:sym typeface="Lato"/>
              </a:rPr>
              <a:t>Analysis of Existing Systems</a:t>
            </a:r>
            <a:endParaRPr sz="6000">
              <a:solidFill>
                <a:srgbClr val="FFFF00"/>
              </a:solidFill>
              <a:latin typeface="Lato"/>
              <a:ea typeface="Lato"/>
              <a:cs typeface="Lato"/>
              <a:sym typeface="Lato"/>
            </a:endParaRPr>
          </a:p>
        </p:txBody>
      </p:sp>
      <p:sp>
        <p:nvSpPr>
          <p:cNvPr id="233" name="Google Shape;233;p20"/>
          <p:cNvSpPr txBox="1"/>
          <p:nvPr/>
        </p:nvSpPr>
        <p:spPr>
          <a:xfrm>
            <a:off x="344550" y="1845750"/>
            <a:ext cx="17596500" cy="78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3700">
              <a:solidFill>
                <a:srgbClr val="FFFFFF"/>
              </a:solidFill>
              <a:latin typeface="Lato"/>
              <a:ea typeface="Lato"/>
              <a:cs typeface="Lato"/>
              <a:sym typeface="Lato"/>
            </a:endParaRPr>
          </a:p>
        </p:txBody>
      </p:sp>
      <p:sp>
        <p:nvSpPr>
          <p:cNvPr id="234" name="Google Shape;234;p20"/>
          <p:cNvSpPr txBox="1"/>
          <p:nvPr/>
        </p:nvSpPr>
        <p:spPr>
          <a:xfrm>
            <a:off x="172075" y="1845750"/>
            <a:ext cx="17940900" cy="81213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US" sz="4500">
                <a:solidFill>
                  <a:srgbClr val="FFFFFF"/>
                </a:solidFill>
              </a:rPr>
              <a:t>We Analyzed some of the existing applications like Dall-E,Deep.Ai,Dream Studio,Replicate these are the issues in Existing Assistants:</a:t>
            </a:r>
            <a:endParaRPr sz="4500">
              <a:solidFill>
                <a:srgbClr val="FFFFFF"/>
              </a:solidFill>
            </a:endParaRPr>
          </a:p>
          <a:p>
            <a:pPr marL="0" lvl="0" indent="0" algn="just" rtl="0">
              <a:spcBef>
                <a:spcPts val="0"/>
              </a:spcBef>
              <a:spcAft>
                <a:spcPts val="0"/>
              </a:spcAft>
              <a:buNone/>
            </a:pPr>
            <a:endParaRPr sz="4500">
              <a:solidFill>
                <a:srgbClr val="FFFFFF"/>
              </a:solidFill>
            </a:endParaRPr>
          </a:p>
          <a:p>
            <a:pPr marL="457200" lvl="0" indent="-514350" algn="just" rtl="0">
              <a:spcBef>
                <a:spcPts val="0"/>
              </a:spcBef>
              <a:spcAft>
                <a:spcPts val="0"/>
              </a:spcAft>
              <a:buClr>
                <a:srgbClr val="FFFFFF"/>
              </a:buClr>
              <a:buSzPts val="4500"/>
              <a:buAutoNum type="arabicPeriod"/>
            </a:pPr>
            <a:r>
              <a:rPr lang="en-US" sz="4500">
                <a:solidFill>
                  <a:srgbClr val="FFFFFF"/>
                </a:solidFill>
              </a:rPr>
              <a:t>They are not able to understand/ Analyze Voice</a:t>
            </a:r>
            <a:endParaRPr sz="4500">
              <a:solidFill>
                <a:srgbClr val="FFFFFF"/>
              </a:solidFill>
            </a:endParaRPr>
          </a:p>
          <a:p>
            <a:pPr marL="457200" lvl="0" indent="-514350" algn="just" rtl="0">
              <a:spcBef>
                <a:spcPts val="0"/>
              </a:spcBef>
              <a:spcAft>
                <a:spcPts val="0"/>
              </a:spcAft>
              <a:buClr>
                <a:srgbClr val="FFFFFF"/>
              </a:buClr>
              <a:buSzPts val="4500"/>
              <a:buAutoNum type="arabicPeriod"/>
            </a:pPr>
            <a:r>
              <a:rPr lang="en-US" sz="4500">
                <a:solidFill>
                  <a:srgbClr val="FFFFFF"/>
                </a:solidFill>
              </a:rPr>
              <a:t>They are not effective in Generating visuals using Voice</a:t>
            </a:r>
            <a:endParaRPr sz="4500">
              <a:solidFill>
                <a:srgbClr val="FFFFFF"/>
              </a:solidFill>
            </a:endParaRPr>
          </a:p>
          <a:p>
            <a:pPr marL="0" lvl="0" indent="0" algn="l" rtl="0">
              <a:spcBef>
                <a:spcPts val="0"/>
              </a:spcBef>
              <a:spcAft>
                <a:spcPts val="0"/>
              </a:spcAft>
              <a:buNone/>
            </a:pPr>
            <a:endParaRPr sz="4500">
              <a:solidFill>
                <a:srgbClr val="FFFFFF"/>
              </a:solidFill>
            </a:endParaRPr>
          </a:p>
          <a:p>
            <a:pPr marL="0" lvl="0" indent="0" algn="l" rtl="0">
              <a:spcBef>
                <a:spcPts val="0"/>
              </a:spcBef>
              <a:spcAft>
                <a:spcPts val="0"/>
              </a:spcAft>
              <a:buNone/>
            </a:pPr>
            <a:endParaRPr sz="4500">
              <a:solidFill>
                <a:srgbClr val="FFFFFF"/>
              </a:solidFill>
            </a:endParaRPr>
          </a:p>
        </p:txBody>
      </p:sp>
      <p:pic>
        <p:nvPicPr>
          <p:cNvPr id="235" name="Google Shape;235;p20"/>
          <p:cNvPicPr preferRelativeResize="0"/>
          <p:nvPr/>
        </p:nvPicPr>
        <p:blipFill>
          <a:blip r:embed="rId5">
            <a:alphaModFix/>
          </a:blip>
          <a:stretch>
            <a:fillRect/>
          </a:stretch>
        </p:blipFill>
        <p:spPr>
          <a:xfrm>
            <a:off x="344550" y="6822175"/>
            <a:ext cx="4227450" cy="1715925"/>
          </a:xfrm>
          <a:prstGeom prst="rect">
            <a:avLst/>
          </a:prstGeom>
          <a:noFill/>
          <a:ln>
            <a:noFill/>
          </a:ln>
        </p:spPr>
      </p:pic>
      <p:pic>
        <p:nvPicPr>
          <p:cNvPr id="236" name="Google Shape;236;p20"/>
          <p:cNvPicPr preferRelativeResize="0"/>
          <p:nvPr/>
        </p:nvPicPr>
        <p:blipFill>
          <a:blip r:embed="rId6">
            <a:alphaModFix/>
          </a:blip>
          <a:stretch>
            <a:fillRect/>
          </a:stretch>
        </p:blipFill>
        <p:spPr>
          <a:xfrm>
            <a:off x="5595675" y="6849188"/>
            <a:ext cx="2758275" cy="1661900"/>
          </a:xfrm>
          <a:prstGeom prst="rect">
            <a:avLst/>
          </a:prstGeom>
          <a:noFill/>
          <a:ln>
            <a:noFill/>
          </a:ln>
        </p:spPr>
      </p:pic>
      <p:pic>
        <p:nvPicPr>
          <p:cNvPr id="237" name="Google Shape;237;p20"/>
          <p:cNvPicPr preferRelativeResize="0"/>
          <p:nvPr/>
        </p:nvPicPr>
        <p:blipFill>
          <a:blip r:embed="rId7">
            <a:alphaModFix/>
          </a:blip>
          <a:stretch>
            <a:fillRect/>
          </a:stretch>
        </p:blipFill>
        <p:spPr>
          <a:xfrm>
            <a:off x="9822450" y="6822175"/>
            <a:ext cx="3203650" cy="1715925"/>
          </a:xfrm>
          <a:prstGeom prst="rect">
            <a:avLst/>
          </a:prstGeom>
          <a:noFill/>
          <a:ln>
            <a:noFill/>
          </a:ln>
        </p:spPr>
      </p:pic>
      <p:pic>
        <p:nvPicPr>
          <p:cNvPr id="238" name="Google Shape;238;p20"/>
          <p:cNvPicPr preferRelativeResize="0"/>
          <p:nvPr/>
        </p:nvPicPr>
        <p:blipFill>
          <a:blip r:embed="rId8">
            <a:alphaModFix/>
          </a:blip>
          <a:stretch>
            <a:fillRect/>
          </a:stretch>
        </p:blipFill>
        <p:spPr>
          <a:xfrm>
            <a:off x="14120150" y="6922913"/>
            <a:ext cx="3028950" cy="1514475"/>
          </a:xfrm>
          <a:prstGeom prst="rect">
            <a:avLst/>
          </a:prstGeom>
          <a:noFill/>
          <a:ln>
            <a:noFill/>
          </a:ln>
        </p:spPr>
      </p:pic>
    </p:spTree>
  </p:cSld>
  <p:clrMapOvr>
    <a:masterClrMapping/>
  </p:clrMapOvr>
  <p:transition spd="slow">
    <p:push/>
  </p:transition>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rgbClr val="000000"/>
            </a:gs>
            <a:gs pos="100000">
              <a:srgbClr val="3533CD"/>
            </a:gs>
          </a:gsLst>
          <a:lin ang="2100119" scaled="0"/>
        </a:gradFill>
        <a:effectLst/>
      </p:bgPr>
    </p:bg>
    <p:spTree>
      <p:nvGrpSpPr>
        <p:cNvPr id="1" name="Shape 242"/>
        <p:cNvGrpSpPr/>
        <p:nvPr/>
      </p:nvGrpSpPr>
      <p:grpSpPr>
        <a:xfrm>
          <a:off x="0" y="0"/>
          <a:ext cx="0" cy="0"/>
          <a:chOff x="0" y="0"/>
          <a:chExt cx="0" cy="0"/>
        </a:xfrm>
      </p:grpSpPr>
      <p:sp>
        <p:nvSpPr>
          <p:cNvPr id="243" name="Google Shape;243;p21"/>
          <p:cNvSpPr/>
          <p:nvPr/>
        </p:nvSpPr>
        <p:spPr>
          <a:xfrm>
            <a:off x="-465443" y="7754800"/>
            <a:ext cx="19218885" cy="4324249"/>
          </a:xfrm>
          <a:custGeom>
            <a:avLst/>
            <a:gdLst/>
            <a:ahLst/>
            <a:cxnLst/>
            <a:rect l="l" t="t" r="r" b="b"/>
            <a:pathLst>
              <a:path w="19218885" h="4324249" extrusionOk="0">
                <a:moveTo>
                  <a:pt x="0" y="0"/>
                </a:moveTo>
                <a:lnTo>
                  <a:pt x="19218886" y="0"/>
                </a:lnTo>
                <a:lnTo>
                  <a:pt x="19218886" y="4324249"/>
                </a:lnTo>
                <a:lnTo>
                  <a:pt x="0" y="4324249"/>
                </a:lnTo>
                <a:lnTo>
                  <a:pt x="0" y="0"/>
                </a:lnTo>
                <a:close/>
              </a:path>
            </a:pathLst>
          </a:custGeom>
          <a:blipFill rotWithShape="1">
            <a:blip r:embed="rId3">
              <a:alphaModFix/>
            </a:blip>
            <a:stretch>
              <a:fillRect/>
            </a:stretch>
          </a:blipFill>
          <a:ln>
            <a:noFill/>
          </a:ln>
        </p:spPr>
      </p:sp>
      <p:sp>
        <p:nvSpPr>
          <p:cNvPr id="244" name="Google Shape;244;p21"/>
          <p:cNvSpPr txBox="1"/>
          <p:nvPr/>
        </p:nvSpPr>
        <p:spPr>
          <a:xfrm>
            <a:off x="7321980" y="4876598"/>
            <a:ext cx="3532500" cy="2154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endParaRPr/>
          </a:p>
        </p:txBody>
      </p:sp>
      <p:sp>
        <p:nvSpPr>
          <p:cNvPr id="245" name="Google Shape;245;p21"/>
          <p:cNvSpPr txBox="1"/>
          <p:nvPr/>
        </p:nvSpPr>
        <p:spPr>
          <a:xfrm>
            <a:off x="12639158" y="4876598"/>
            <a:ext cx="3760500" cy="2154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endParaRPr/>
          </a:p>
        </p:txBody>
      </p:sp>
      <p:sp>
        <p:nvSpPr>
          <p:cNvPr id="246" name="Google Shape;246;p21"/>
          <p:cNvSpPr/>
          <p:nvPr/>
        </p:nvSpPr>
        <p:spPr>
          <a:xfrm rot="10800000" flipH="1">
            <a:off x="-465443" y="-894715"/>
            <a:ext cx="19218885" cy="4324249"/>
          </a:xfrm>
          <a:custGeom>
            <a:avLst/>
            <a:gdLst/>
            <a:ahLst/>
            <a:cxnLst/>
            <a:rect l="l" t="t" r="r" b="b"/>
            <a:pathLst>
              <a:path w="19218885" h="4324249" extrusionOk="0">
                <a:moveTo>
                  <a:pt x="0" y="4324249"/>
                </a:moveTo>
                <a:lnTo>
                  <a:pt x="19218886" y="4324249"/>
                </a:lnTo>
                <a:lnTo>
                  <a:pt x="19218886" y="0"/>
                </a:lnTo>
                <a:lnTo>
                  <a:pt x="0" y="0"/>
                </a:lnTo>
                <a:lnTo>
                  <a:pt x="0" y="4324249"/>
                </a:lnTo>
                <a:close/>
              </a:path>
            </a:pathLst>
          </a:custGeom>
          <a:blipFill rotWithShape="1">
            <a:blip r:embed="rId3">
              <a:alphaModFix/>
            </a:blip>
            <a:stretch>
              <a:fillRect/>
            </a:stretch>
          </a:blipFill>
          <a:ln>
            <a:noFill/>
          </a:ln>
        </p:spPr>
      </p:sp>
      <p:grpSp>
        <p:nvGrpSpPr>
          <p:cNvPr id="247" name="Google Shape;247;p21"/>
          <p:cNvGrpSpPr/>
          <p:nvPr/>
        </p:nvGrpSpPr>
        <p:grpSpPr>
          <a:xfrm>
            <a:off x="1427221" y="1215806"/>
            <a:ext cx="14609929" cy="1168050"/>
            <a:chOff x="0" y="142875"/>
            <a:chExt cx="19479906" cy="1557400"/>
          </a:xfrm>
        </p:grpSpPr>
        <p:sp>
          <p:nvSpPr>
            <p:cNvPr id="248" name="Google Shape;248;p21"/>
            <p:cNvSpPr txBox="1"/>
            <p:nvPr/>
          </p:nvSpPr>
          <p:spPr>
            <a:xfrm>
              <a:off x="0" y="142875"/>
              <a:ext cx="18602700" cy="2874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endParaRPr/>
            </a:p>
          </p:txBody>
        </p:sp>
        <p:sp>
          <p:nvSpPr>
            <p:cNvPr id="249" name="Google Shape;249;p21"/>
            <p:cNvSpPr txBox="1"/>
            <p:nvPr/>
          </p:nvSpPr>
          <p:spPr>
            <a:xfrm>
              <a:off x="13195506" y="1412875"/>
              <a:ext cx="6284400" cy="2874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endParaRPr/>
            </a:p>
          </p:txBody>
        </p:sp>
      </p:grpSp>
      <p:sp>
        <p:nvSpPr>
          <p:cNvPr id="250" name="Google Shape;250;p21"/>
          <p:cNvSpPr/>
          <p:nvPr/>
        </p:nvSpPr>
        <p:spPr>
          <a:xfrm>
            <a:off x="2988148" y="7981589"/>
            <a:ext cx="1468505" cy="1468505"/>
          </a:xfrm>
          <a:custGeom>
            <a:avLst/>
            <a:gdLst/>
            <a:ahLst/>
            <a:cxnLst/>
            <a:rect l="l" t="t" r="r" b="b"/>
            <a:pathLst>
              <a:path w="1468505" h="1468505" extrusionOk="0">
                <a:moveTo>
                  <a:pt x="0" y="0"/>
                </a:moveTo>
                <a:lnTo>
                  <a:pt x="1468505" y="0"/>
                </a:lnTo>
                <a:lnTo>
                  <a:pt x="1468505" y="1468505"/>
                </a:lnTo>
                <a:lnTo>
                  <a:pt x="0" y="1468505"/>
                </a:lnTo>
                <a:lnTo>
                  <a:pt x="0" y="0"/>
                </a:lnTo>
                <a:close/>
              </a:path>
            </a:pathLst>
          </a:custGeom>
          <a:blipFill rotWithShape="1">
            <a:blip r:embed="rId4">
              <a:alphaModFix/>
            </a:blip>
            <a:stretch>
              <a:fillRect/>
            </a:stretch>
          </a:blipFill>
          <a:ln>
            <a:noFill/>
          </a:ln>
        </p:spPr>
      </p:sp>
      <p:sp>
        <p:nvSpPr>
          <p:cNvPr id="251" name="Google Shape;251;p21"/>
          <p:cNvSpPr/>
          <p:nvPr/>
        </p:nvSpPr>
        <p:spPr>
          <a:xfrm>
            <a:off x="8353955" y="7981589"/>
            <a:ext cx="1468505" cy="1468505"/>
          </a:xfrm>
          <a:custGeom>
            <a:avLst/>
            <a:gdLst/>
            <a:ahLst/>
            <a:cxnLst/>
            <a:rect l="l" t="t" r="r" b="b"/>
            <a:pathLst>
              <a:path w="1468505" h="1468505" extrusionOk="0">
                <a:moveTo>
                  <a:pt x="0" y="0"/>
                </a:moveTo>
                <a:lnTo>
                  <a:pt x="1468505" y="0"/>
                </a:lnTo>
                <a:lnTo>
                  <a:pt x="1468505" y="1468505"/>
                </a:lnTo>
                <a:lnTo>
                  <a:pt x="0" y="1468505"/>
                </a:lnTo>
                <a:lnTo>
                  <a:pt x="0" y="0"/>
                </a:lnTo>
                <a:close/>
              </a:path>
            </a:pathLst>
          </a:custGeom>
          <a:blipFill rotWithShape="1">
            <a:blip r:embed="rId4">
              <a:alphaModFix/>
            </a:blip>
            <a:stretch>
              <a:fillRect/>
            </a:stretch>
          </a:blipFill>
          <a:ln>
            <a:noFill/>
          </a:ln>
        </p:spPr>
      </p:sp>
      <p:sp>
        <p:nvSpPr>
          <p:cNvPr id="252" name="Google Shape;252;p21"/>
          <p:cNvSpPr/>
          <p:nvPr/>
        </p:nvSpPr>
        <p:spPr>
          <a:xfrm>
            <a:off x="13775555" y="7981589"/>
            <a:ext cx="1468505" cy="1468505"/>
          </a:xfrm>
          <a:custGeom>
            <a:avLst/>
            <a:gdLst/>
            <a:ahLst/>
            <a:cxnLst/>
            <a:rect l="l" t="t" r="r" b="b"/>
            <a:pathLst>
              <a:path w="1468505" h="1468505" extrusionOk="0">
                <a:moveTo>
                  <a:pt x="0" y="0"/>
                </a:moveTo>
                <a:lnTo>
                  <a:pt x="1468505" y="0"/>
                </a:lnTo>
                <a:lnTo>
                  <a:pt x="1468505" y="1468505"/>
                </a:lnTo>
                <a:lnTo>
                  <a:pt x="0" y="1468505"/>
                </a:lnTo>
                <a:lnTo>
                  <a:pt x="0" y="0"/>
                </a:lnTo>
                <a:close/>
              </a:path>
            </a:pathLst>
          </a:custGeom>
          <a:blipFill rotWithShape="1">
            <a:blip r:embed="rId4">
              <a:alphaModFix/>
            </a:blip>
            <a:stretch>
              <a:fillRect/>
            </a:stretch>
          </a:blipFill>
          <a:ln>
            <a:noFill/>
          </a:ln>
        </p:spPr>
      </p:sp>
      <p:sp>
        <p:nvSpPr>
          <p:cNvPr id="253" name="Google Shape;253;p21"/>
          <p:cNvSpPr txBox="1"/>
          <p:nvPr/>
        </p:nvSpPr>
        <p:spPr>
          <a:xfrm>
            <a:off x="0" y="566025"/>
            <a:ext cx="17940900" cy="1468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6000">
                <a:solidFill>
                  <a:srgbClr val="FFFF00"/>
                </a:solidFill>
                <a:latin typeface="Lato"/>
                <a:ea typeface="Lato"/>
                <a:cs typeface="Lato"/>
                <a:sym typeface="Lato"/>
              </a:rPr>
              <a:t>Proposed System</a:t>
            </a:r>
            <a:endParaRPr sz="6000">
              <a:solidFill>
                <a:srgbClr val="FFFF00"/>
              </a:solidFill>
              <a:latin typeface="Lato"/>
              <a:ea typeface="Lato"/>
              <a:cs typeface="Lato"/>
              <a:sym typeface="Lato"/>
            </a:endParaRPr>
          </a:p>
        </p:txBody>
      </p:sp>
      <p:sp>
        <p:nvSpPr>
          <p:cNvPr id="254" name="Google Shape;254;p21"/>
          <p:cNvSpPr txBox="1"/>
          <p:nvPr/>
        </p:nvSpPr>
        <p:spPr>
          <a:xfrm>
            <a:off x="344550" y="1845750"/>
            <a:ext cx="17596500" cy="78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3700">
              <a:solidFill>
                <a:srgbClr val="FFFFFF"/>
              </a:solidFill>
              <a:latin typeface="Lato"/>
              <a:ea typeface="Lato"/>
              <a:cs typeface="Lato"/>
              <a:sym typeface="Lato"/>
            </a:endParaRPr>
          </a:p>
        </p:txBody>
      </p:sp>
      <p:sp>
        <p:nvSpPr>
          <p:cNvPr id="255" name="Google Shape;255;p21"/>
          <p:cNvSpPr txBox="1"/>
          <p:nvPr/>
        </p:nvSpPr>
        <p:spPr>
          <a:xfrm>
            <a:off x="172075" y="1845750"/>
            <a:ext cx="17940900" cy="81213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US" sz="4500">
                <a:solidFill>
                  <a:srgbClr val="FFFFFF"/>
                </a:solidFill>
              </a:rPr>
              <a:t>Our Proposed System overcomes the drawbacks of the  existing systems.The advantages of our proposed system over existing system :</a:t>
            </a:r>
            <a:endParaRPr sz="4500">
              <a:solidFill>
                <a:srgbClr val="FFFFFF"/>
              </a:solidFill>
            </a:endParaRPr>
          </a:p>
          <a:p>
            <a:pPr marL="0" lvl="0" indent="0" algn="just" rtl="0">
              <a:spcBef>
                <a:spcPts val="0"/>
              </a:spcBef>
              <a:spcAft>
                <a:spcPts val="0"/>
              </a:spcAft>
              <a:buNone/>
            </a:pPr>
            <a:endParaRPr sz="4500">
              <a:solidFill>
                <a:srgbClr val="FFFFFF"/>
              </a:solidFill>
            </a:endParaRPr>
          </a:p>
          <a:p>
            <a:pPr marL="457200" lvl="0" indent="-514350" algn="just" rtl="0">
              <a:spcBef>
                <a:spcPts val="0"/>
              </a:spcBef>
              <a:spcAft>
                <a:spcPts val="0"/>
              </a:spcAft>
              <a:buClr>
                <a:srgbClr val="FFFFFF"/>
              </a:buClr>
              <a:buSzPts val="4500"/>
              <a:buAutoNum type="arabicPeriod"/>
            </a:pPr>
            <a:r>
              <a:rPr lang="en-US" sz="4500">
                <a:solidFill>
                  <a:srgbClr val="FFFFFF"/>
                </a:solidFill>
              </a:rPr>
              <a:t>It can able to understand the voice</a:t>
            </a:r>
            <a:endParaRPr sz="4500">
              <a:solidFill>
                <a:srgbClr val="FFFFFF"/>
              </a:solidFill>
            </a:endParaRPr>
          </a:p>
          <a:p>
            <a:pPr marL="457200" lvl="0" indent="-514350" algn="just" rtl="0">
              <a:spcBef>
                <a:spcPts val="0"/>
              </a:spcBef>
              <a:spcAft>
                <a:spcPts val="0"/>
              </a:spcAft>
              <a:buClr>
                <a:srgbClr val="FFFFFF"/>
              </a:buClr>
              <a:buSzPts val="4500"/>
              <a:buAutoNum type="arabicPeriod"/>
            </a:pPr>
            <a:r>
              <a:rPr lang="en-US" sz="4500">
                <a:solidFill>
                  <a:srgbClr val="FFFFFF"/>
                </a:solidFill>
              </a:rPr>
              <a:t>it can be able to generate the text using speech</a:t>
            </a:r>
            <a:endParaRPr sz="4500">
              <a:solidFill>
                <a:srgbClr val="FFFFFF"/>
              </a:solidFill>
            </a:endParaRPr>
          </a:p>
          <a:p>
            <a:pPr marL="457200" lvl="0" indent="-514350" algn="just" rtl="0">
              <a:spcBef>
                <a:spcPts val="0"/>
              </a:spcBef>
              <a:spcAft>
                <a:spcPts val="0"/>
              </a:spcAft>
              <a:buClr>
                <a:srgbClr val="FFFFFF"/>
              </a:buClr>
              <a:buSzPts val="4500"/>
              <a:buAutoNum type="arabicPeriod"/>
            </a:pPr>
            <a:r>
              <a:rPr lang="en-US" sz="4500">
                <a:solidFill>
                  <a:srgbClr val="FFFFFF"/>
                </a:solidFill>
              </a:rPr>
              <a:t>it can able to generate the effective visuals using voice</a:t>
            </a:r>
            <a:endParaRPr sz="4500">
              <a:solidFill>
                <a:srgbClr val="FFFFFF"/>
              </a:solidFill>
            </a:endParaRPr>
          </a:p>
          <a:p>
            <a:pPr marL="457200" lvl="0" indent="-514350" algn="just" rtl="0">
              <a:spcBef>
                <a:spcPts val="0"/>
              </a:spcBef>
              <a:spcAft>
                <a:spcPts val="0"/>
              </a:spcAft>
              <a:buClr>
                <a:srgbClr val="FFFFFF"/>
              </a:buClr>
              <a:buSzPts val="4500"/>
              <a:buAutoNum type="arabicPeriod"/>
            </a:pPr>
            <a:r>
              <a:rPr lang="en-US" sz="4500">
                <a:solidFill>
                  <a:srgbClr val="FFFFFF"/>
                </a:solidFill>
              </a:rPr>
              <a:t>it can able to generate the text into visual</a:t>
            </a:r>
            <a:endParaRPr sz="4500">
              <a:solidFill>
                <a:srgbClr val="FFFFFF"/>
              </a:solidFill>
            </a:endParaRPr>
          </a:p>
          <a:p>
            <a:pPr marL="457200" lvl="0" indent="0" algn="l" rtl="0">
              <a:spcBef>
                <a:spcPts val="0"/>
              </a:spcBef>
              <a:spcAft>
                <a:spcPts val="0"/>
              </a:spcAft>
              <a:buNone/>
            </a:pPr>
            <a:endParaRPr sz="4500">
              <a:solidFill>
                <a:srgbClr val="FFFFFF"/>
              </a:solidFill>
            </a:endParaRPr>
          </a:p>
        </p:txBody>
      </p:sp>
      <p:pic>
        <p:nvPicPr>
          <p:cNvPr id="256" name="Google Shape;256;p21"/>
          <p:cNvPicPr preferRelativeResize="0"/>
          <p:nvPr/>
        </p:nvPicPr>
        <p:blipFill>
          <a:blip r:embed="rId5">
            <a:alphaModFix/>
          </a:blip>
          <a:stretch>
            <a:fillRect/>
          </a:stretch>
        </p:blipFill>
        <p:spPr>
          <a:xfrm>
            <a:off x="12454600" y="7111625"/>
            <a:ext cx="5486300" cy="2855425"/>
          </a:xfrm>
          <a:prstGeom prst="rect">
            <a:avLst/>
          </a:prstGeom>
          <a:noFill/>
          <a:ln>
            <a:noFill/>
          </a:ln>
        </p:spPr>
      </p:pic>
    </p:spTree>
  </p:cSld>
  <p:clrMapOvr>
    <a:masterClrMapping/>
  </p:clrMapOvr>
  <p:transition spd="slow">
    <p:push/>
  </p:transition>
</p:sld>
</file>

<file path=ppt/theme/theme1.xml><?xml version="1.0" encoding="utf-8"?>
<a:theme xmlns:a="http://schemas.openxmlformats.org/drawingml/2006/main" name="Shift">
  <a:themeElements>
    <a:clrScheme name="Shift">
      <a:dk1>
        <a:srgbClr val="FFFFFF"/>
      </a:dk1>
      <a:lt1>
        <a:srgbClr val="AF7B51"/>
      </a:lt1>
      <a:dk2>
        <a:srgbClr val="233A44"/>
      </a:dk2>
      <a:lt2>
        <a:srgbClr val="D9D9D9"/>
      </a:lt2>
      <a:accent1>
        <a:srgbClr val="00796B"/>
      </a:accent1>
      <a:accent2>
        <a:srgbClr val="D9563F"/>
      </a:accent2>
      <a:accent3>
        <a:srgbClr val="C4A15A"/>
      </a:accent3>
      <a:accent4>
        <a:srgbClr val="14F597"/>
      </a:accent4>
      <a:accent5>
        <a:srgbClr val="3D4594"/>
      </a:accent5>
      <a:accent6>
        <a:srgbClr val="163EF5"/>
      </a:accent6>
      <a:hlink>
        <a:srgbClr val="3D4594"/>
      </a:hlink>
      <a:folHlink>
        <a:srgbClr val="3D45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TotalTime>
  <Words>872</Words>
  <Application>Microsoft Office PowerPoint</Application>
  <PresentationFormat>Custom</PresentationFormat>
  <Paragraphs>94</Paragraphs>
  <Slides>17</Slides>
  <Notes>17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Nunito</vt:lpstr>
      <vt:lpstr>Barlow Semi Condensed SemiBold</vt:lpstr>
      <vt:lpstr>Calibri</vt:lpstr>
      <vt:lpstr>Lato</vt:lpstr>
      <vt:lpstr>Arial</vt:lpstr>
      <vt:lpstr>Shift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USAGO PRO</cp:lastModifiedBy>
  <cp:revision>7</cp:revision>
  <dcterms:modified xsi:type="dcterms:W3CDTF">2023-07-19T13:21:28Z</dcterms:modified>
</cp:coreProperties>
</file>